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6"/>
  </p:notesMasterIdLst>
  <p:sldIdLst>
    <p:sldId id="256" r:id="rId2"/>
    <p:sldId id="313" r:id="rId3"/>
    <p:sldId id="257" r:id="rId4"/>
    <p:sldId id="260" r:id="rId5"/>
    <p:sldId id="258" r:id="rId6"/>
    <p:sldId id="314" r:id="rId7"/>
    <p:sldId id="315" r:id="rId8"/>
    <p:sldId id="316" r:id="rId9"/>
    <p:sldId id="261" r:id="rId10"/>
    <p:sldId id="317" r:id="rId11"/>
    <p:sldId id="318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259" r:id="rId22"/>
    <p:sldId id="319" r:id="rId23"/>
    <p:sldId id="276" r:id="rId24"/>
    <p:sldId id="273" r:id="rId25"/>
  </p:sldIdLst>
  <p:sldSz cx="9144000" cy="5143500" type="screen16x9"/>
  <p:notesSz cx="6858000" cy="9144000"/>
  <p:embeddedFontLst>
    <p:embeddedFont>
      <p:font typeface="Anton" pitchFamily="2" charset="0"/>
      <p:regular r:id="rId27"/>
    </p:embeddedFont>
    <p:embeddedFont>
      <p:font typeface="Barlow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585B31-A8FC-4EDE-A162-E06432ABDEE2}">
  <a:tblStyle styleId="{D7585B31-A8FC-4EDE-A162-E06432ABDE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3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>
          <a:extLst>
            <a:ext uri="{FF2B5EF4-FFF2-40B4-BE49-F238E27FC236}">
              <a16:creationId xmlns:a16="http://schemas.microsoft.com/office/drawing/2014/main" id="{669AFB38-92FB-7D07-F7E7-2D136392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>
            <a:extLst>
              <a:ext uri="{FF2B5EF4-FFF2-40B4-BE49-F238E27FC236}">
                <a16:creationId xmlns:a16="http://schemas.microsoft.com/office/drawing/2014/main" id="{5CF75BA0-1008-D630-D6BB-A743F0108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>
            <a:extLst>
              <a:ext uri="{FF2B5EF4-FFF2-40B4-BE49-F238E27FC236}">
                <a16:creationId xmlns:a16="http://schemas.microsoft.com/office/drawing/2014/main" id="{E7469A03-7AD9-6864-717A-125B952CD9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9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dab33caf8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dab33caf8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dab33caf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dab33caf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4931875" y="3116825"/>
            <a:ext cx="31317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7628785" y="-27808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7712173" y="3958641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 flipH="1">
            <a:off x="8464447" y="-23373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 flipH="1">
            <a:off x="8662205" y="361446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 flipH="1">
            <a:off x="8493514" y="446134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 flipH="1">
            <a:off x="8355164" y="-23650"/>
            <a:ext cx="858521" cy="4517949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 flipH="1">
            <a:off x="8689048" y="210898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flipH="1">
            <a:off x="8300354" y="4402342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flipH="1">
            <a:off x="8819759" y="28493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flipH="1">
            <a:off x="8300344" y="12570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flipH="1">
            <a:off x="990152" y="4129466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5"/>
          <p:cNvSpPr/>
          <p:nvPr/>
        </p:nvSpPr>
        <p:spPr>
          <a:xfrm flipH="1">
            <a:off x="2681674" y="593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5"/>
          <p:cNvSpPr/>
          <p:nvPr/>
        </p:nvSpPr>
        <p:spPr>
          <a:xfrm flipH="1">
            <a:off x="5816121" y="47408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>
            <a:spLocks noGrp="1"/>
          </p:cNvSpPr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1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2" hasCustomPrompt="1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6"/>
          <p:cNvSpPr/>
          <p:nvPr/>
        </p:nvSpPr>
        <p:spPr>
          <a:xfrm rot="-5400000">
            <a:off x="3796609" y="-4219391"/>
            <a:ext cx="1413858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-9560681">
            <a:off x="2277506" y="-11580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4481061">
            <a:off x="1102173" y="4581745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-9467822">
            <a:off x="-428842" y="4280817"/>
            <a:ext cx="870303" cy="7322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23831" y="4360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219624" y="29870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668575" y="43339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8649538" y="10785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7563752" y="1915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943171" y="47602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16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452" name="Google Shape;452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16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457" name="Google Shape;457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16"/>
          <p:cNvSpPr/>
          <p:nvPr/>
        </p:nvSpPr>
        <p:spPr>
          <a:xfrm flipH="1">
            <a:off x="388402" y="22618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6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6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6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6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6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6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6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6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6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6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6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6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6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6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6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6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7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7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7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7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7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7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/>
          <p:nvPr/>
        </p:nvSpPr>
        <p:spPr>
          <a:xfrm rot="538783">
            <a:off x="7590835" y="443547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94745">
            <a:off x="7674223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842649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10800000">
            <a:off x="8624255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8455564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>
            <a:off x="8084408" y="655276"/>
            <a:ext cx="1066167" cy="4517949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8651098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8262404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>
            <a:off x="8624259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10800000">
            <a:off x="8781809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6453744" y="1764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>
            <a:off x="8262394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>
            <a:off x="2317745" y="58762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782770" y="340847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>
            <a:off x="441769" y="10963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>
            <a:off x="2640869" y="475528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10800000">
            <a:off x="251959" y="16740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rot="10800000">
            <a:off x="4541996" y="26886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>
            <a:off x="1598759" y="47552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678700" y="456775"/>
            <a:ext cx="38934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190189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236933" y="3637813"/>
            <a:ext cx="1002677" cy="1615389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7"/>
          <p:cNvSpPr/>
          <p:nvPr/>
        </p:nvSpPr>
        <p:spPr>
          <a:xfrm rot="10800000">
            <a:off x="8620617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"/>
          <p:cNvSpPr/>
          <p:nvPr/>
        </p:nvSpPr>
        <p:spPr>
          <a:xfrm rot="10800000">
            <a:off x="8451926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"/>
          <p:cNvSpPr/>
          <p:nvPr/>
        </p:nvSpPr>
        <p:spPr>
          <a:xfrm rot="10800000">
            <a:off x="8194650" y="-173562"/>
            <a:ext cx="952275" cy="5401787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/>
          <p:cNvSpPr/>
          <p:nvPr/>
        </p:nvSpPr>
        <p:spPr>
          <a:xfrm rot="10800000">
            <a:off x="8194660" y="4673436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"/>
          <p:cNvSpPr/>
          <p:nvPr/>
        </p:nvSpPr>
        <p:spPr>
          <a:xfrm rot="10800000">
            <a:off x="269292" y="19486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"/>
          <p:cNvSpPr/>
          <p:nvPr/>
        </p:nvSpPr>
        <p:spPr>
          <a:xfrm rot="10800000">
            <a:off x="8949721" y="259486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"/>
          <p:cNvSpPr/>
          <p:nvPr/>
        </p:nvSpPr>
        <p:spPr>
          <a:xfrm rot="10800000">
            <a:off x="8723321" y="48661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04644" y="4514207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"/>
          <p:cNvSpPr/>
          <p:nvPr/>
        </p:nvSpPr>
        <p:spPr>
          <a:xfrm rot="538783">
            <a:off x="72335" y="449102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"/>
          <p:cNvSpPr/>
          <p:nvPr/>
        </p:nvSpPr>
        <p:spPr>
          <a:xfrm rot="10800000">
            <a:off x="173759" y="13150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8489677" y="3121749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"/>
          <p:cNvSpPr/>
          <p:nvPr/>
        </p:nvSpPr>
        <p:spPr>
          <a:xfrm flipH="1">
            <a:off x="5386778" y="23515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"/>
          <p:cNvSpPr/>
          <p:nvPr/>
        </p:nvSpPr>
        <p:spPr>
          <a:xfrm flipH="1">
            <a:off x="6113838" y="2605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5494129" y="-3584126"/>
            <a:ext cx="7174183" cy="7174183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8588675" y="1562175"/>
            <a:ext cx="747653" cy="207627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0"/>
          <p:cNvSpPr/>
          <p:nvPr/>
        </p:nvSpPr>
        <p:spPr>
          <a:xfrm>
            <a:off x="7648215" y="4273086"/>
            <a:ext cx="1423780" cy="119811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8065850" y="-184854"/>
            <a:ext cx="1108595" cy="2545312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32298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-63806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-25300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0"/>
          <p:cNvSpPr/>
          <p:nvPr/>
        </p:nvSpPr>
        <p:spPr>
          <a:xfrm>
            <a:off x="-18106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0"/>
          <p:cNvSpPr/>
          <p:nvPr/>
        </p:nvSpPr>
        <p:spPr>
          <a:xfrm flipH="1">
            <a:off x="8300354" y="4402342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0"/>
          <p:cNvSpPr/>
          <p:nvPr/>
        </p:nvSpPr>
        <p:spPr>
          <a:xfrm flipH="1">
            <a:off x="317450" y="14162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0"/>
          <p:cNvSpPr/>
          <p:nvPr/>
        </p:nvSpPr>
        <p:spPr>
          <a:xfrm flipH="1">
            <a:off x="3886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"/>
          <p:cNvSpPr/>
          <p:nvPr/>
        </p:nvSpPr>
        <p:spPr>
          <a:xfrm flipH="1">
            <a:off x="6846046" y="47413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"/>
          <p:cNvSpPr/>
          <p:nvPr/>
        </p:nvSpPr>
        <p:spPr>
          <a:xfrm flipH="1">
            <a:off x="8819749" y="41369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0"/>
          <p:cNvSpPr/>
          <p:nvPr/>
        </p:nvSpPr>
        <p:spPr>
          <a:xfrm flipH="1">
            <a:off x="8700221" y="83478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0"/>
          <p:cNvSpPr/>
          <p:nvPr/>
        </p:nvSpPr>
        <p:spPr>
          <a:xfrm flipH="1">
            <a:off x="7948274" y="5840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0"/>
          <p:cNvSpPr/>
          <p:nvPr/>
        </p:nvSpPr>
        <p:spPr>
          <a:xfrm flipH="1">
            <a:off x="3926949" y="1008173"/>
            <a:ext cx="119503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"/>
          <p:cNvSpPr txBox="1">
            <a:spLocks noGrp="1"/>
          </p:cNvSpPr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6" name="Google Shape;376;p14"/>
          <p:cNvSpPr txBox="1">
            <a:spLocks noGrp="1"/>
          </p:cNvSpPr>
          <p:nvPr>
            <p:ph type="subTitle" idx="1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7" name="Google Shape;377;p14"/>
          <p:cNvSpPr txBox="1">
            <a:spLocks noGrp="1"/>
          </p:cNvSpPr>
          <p:nvPr>
            <p:ph type="title" idx="2" hasCustomPrompt="1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14"/>
          <p:cNvSpPr/>
          <p:nvPr/>
        </p:nvSpPr>
        <p:spPr>
          <a:xfrm rot="-538783" flipH="1">
            <a:off x="625612" y="4448310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-194745" flipH="1">
            <a:off x="648788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077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-85327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-46821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-39623" y="-173562"/>
            <a:ext cx="1274725" cy="5401787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269091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/>
          <p:nvPr/>
        </p:nvSpPr>
        <p:spPr>
          <a:xfrm rot="10800000" flipH="1">
            <a:off x="560216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4"/>
          <p:cNvSpPr/>
          <p:nvPr/>
        </p:nvSpPr>
        <p:spPr>
          <a:xfrm rot="10800000" flipH="1">
            <a:off x="426654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4"/>
          <p:cNvSpPr/>
          <p:nvPr/>
        </p:nvSpPr>
        <p:spPr>
          <a:xfrm rot="10800000" flipH="1">
            <a:off x="269104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4"/>
          <p:cNvSpPr/>
          <p:nvPr/>
        </p:nvSpPr>
        <p:spPr>
          <a:xfrm rot="10800000" flipH="1">
            <a:off x="729027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4"/>
          <p:cNvSpPr/>
          <p:nvPr/>
        </p:nvSpPr>
        <p:spPr>
          <a:xfrm rot="10800000" flipH="1">
            <a:off x="5912329" y="48649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4"/>
          <p:cNvSpPr/>
          <p:nvPr/>
        </p:nvSpPr>
        <p:spPr>
          <a:xfrm rot="10800000" flipH="1">
            <a:off x="4968066" y="374591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280016" y="133126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8803852" y="2176707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/>
          <p:nvPr/>
        </p:nvSpPr>
        <p:spPr>
          <a:xfrm rot="10800000" flipH="1">
            <a:off x="8280029" y="2470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14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395" name="Google Shape;395;p14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8" r:id="rId12"/>
    <p:sldLayoutId id="2147483680" r:id="rId13"/>
    <p:sldLayoutId id="2147483681" r:id="rId14"/>
    <p:sldLayoutId id="2147483682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ctrTitle"/>
          </p:nvPr>
        </p:nvSpPr>
        <p:spPr>
          <a:xfrm>
            <a:off x="4113629" y="1697529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Came From Space</a:t>
            </a:r>
            <a:endParaRPr dirty="0"/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4143419" y="3206626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Decoding Weather Satellites for Cheap</a:t>
            </a:r>
            <a:endParaRPr dirty="0"/>
          </a:p>
        </p:txBody>
      </p:sp>
      <p:grpSp>
        <p:nvGrpSpPr>
          <p:cNvPr id="1109" name="Google Shape;1109;p41"/>
          <p:cNvGrpSpPr/>
          <p:nvPr/>
        </p:nvGrpSpPr>
        <p:grpSpPr>
          <a:xfrm>
            <a:off x="-1412979" y="1264873"/>
            <a:ext cx="2812459" cy="2602251"/>
            <a:chOff x="4730175" y="1009275"/>
            <a:chExt cx="2967982" cy="2746149"/>
          </a:xfrm>
        </p:grpSpPr>
        <p:sp>
          <p:nvSpPr>
            <p:cNvPr id="1110" name="Google Shape;1110;p41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108;p41">
            <a:extLst>
              <a:ext uri="{FF2B5EF4-FFF2-40B4-BE49-F238E27FC236}">
                <a16:creationId xmlns:a16="http://schemas.microsoft.com/office/drawing/2014/main" id="{9108E2E9-50BE-B392-5842-8FAF7A6C8D53}"/>
              </a:ext>
            </a:extLst>
          </p:cNvPr>
          <p:cNvSpPr txBox="1">
            <a:spLocks/>
          </p:cNvSpPr>
          <p:nvPr/>
        </p:nvSpPr>
        <p:spPr>
          <a:xfrm>
            <a:off x="7204631" y="4448400"/>
            <a:ext cx="2149138" cy="68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hamster – KD5WGW</a:t>
            </a:r>
          </a:p>
          <a:p>
            <a:pPr marL="0" indent="0"/>
            <a:r>
              <a:rPr lang="en-US" dirty="0"/>
              <a:t>ZIACON6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FBA8F9B-87A0-1EB3-BA50-7C55EEEE2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825" y="328158"/>
            <a:ext cx="3131700" cy="695400"/>
          </a:xfrm>
        </p:spPr>
        <p:txBody>
          <a:bodyPr/>
          <a:lstStyle/>
          <a:p>
            <a:r>
              <a:rPr lang="en-US" sz="3000" dirty="0">
                <a:latin typeface="Anton" pitchFamily="2" charset="0"/>
              </a:rPr>
              <a:t>Data Available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DEC9CB3-DD2C-0568-62C3-18FD75F696F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39328" y="1112609"/>
            <a:ext cx="5851525" cy="3398767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/>
              <a:t>NOAA-15, 16, 18 (POES)</a:t>
            </a:r>
          </a:p>
          <a:p>
            <a:pPr marL="139700" indent="0">
              <a:buNone/>
            </a:pPr>
            <a:endParaRPr lang="en-US" sz="2000" dirty="0"/>
          </a:p>
          <a:p>
            <a:pPr marL="139700" indent="0">
              <a:buNone/>
            </a:pPr>
            <a:r>
              <a:rPr lang="en-US" sz="2000" dirty="0"/>
              <a:t>Cloud coverage, thermals, ocean data</a:t>
            </a:r>
          </a:p>
          <a:p>
            <a:pPr marL="139700" indent="0">
              <a:buNone/>
            </a:pPr>
            <a:endParaRPr lang="en-US" sz="2000" dirty="0"/>
          </a:p>
          <a:p>
            <a:pPr marL="139700" indent="0">
              <a:buNone/>
            </a:pPr>
            <a:r>
              <a:rPr lang="en-US" sz="2000" b="1" dirty="0"/>
              <a:t>APT</a:t>
            </a:r>
          </a:p>
          <a:p>
            <a:pPr marL="139700" indent="0">
              <a:buNone/>
            </a:pPr>
            <a:r>
              <a:rPr lang="en-US" sz="2000" dirty="0"/>
              <a:t>Automatic Picture Transmission</a:t>
            </a:r>
          </a:p>
          <a:p>
            <a:pPr marL="139700" indent="0">
              <a:buNone/>
            </a:pPr>
            <a:r>
              <a:rPr lang="en-US" sz="2000" dirty="0"/>
              <a:t>137.5Mhz</a:t>
            </a:r>
          </a:p>
          <a:p>
            <a:pPr marL="139700" indent="0">
              <a:buNone/>
            </a:pPr>
            <a:endParaRPr lang="en-US" sz="2000" dirty="0"/>
          </a:p>
          <a:p>
            <a:pPr marL="139700" indent="0">
              <a:buNone/>
            </a:pPr>
            <a:r>
              <a:rPr lang="en-US" sz="2000" b="1" dirty="0"/>
              <a:t>HRPT</a:t>
            </a:r>
          </a:p>
          <a:p>
            <a:pPr marL="139700" indent="0">
              <a:buNone/>
            </a:pPr>
            <a:r>
              <a:rPr lang="en-US" sz="2000" dirty="0"/>
              <a:t>High Resolution Picture Transmission</a:t>
            </a:r>
          </a:p>
          <a:p>
            <a:pPr marL="139700" indent="0">
              <a:buNone/>
            </a:pPr>
            <a:r>
              <a:rPr lang="en-US" sz="2000" dirty="0"/>
              <a:t>1.7Ghz (L-band)</a:t>
            </a:r>
          </a:p>
          <a:p>
            <a:pPr marL="13970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215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151C3-4BD0-DD3F-8A2C-8561EA320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FD3AA53-DFEA-8FF9-8D87-E3D96ECFB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825" y="328158"/>
            <a:ext cx="3131700" cy="695400"/>
          </a:xfrm>
        </p:spPr>
        <p:txBody>
          <a:bodyPr/>
          <a:lstStyle/>
          <a:p>
            <a:r>
              <a:rPr lang="en-US" sz="3000" dirty="0">
                <a:latin typeface="Anton" pitchFamily="2" charset="0"/>
              </a:rPr>
              <a:t>Data Available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F09C67-9558-4772-78EA-66DCFC75A9B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39328" y="1112609"/>
            <a:ext cx="5458683" cy="3398767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/>
              <a:t>NOAA GOES-16, 17</a:t>
            </a:r>
          </a:p>
          <a:p>
            <a:pPr marL="139700" indent="0">
              <a:buNone/>
            </a:pPr>
            <a:endParaRPr lang="en-US" sz="2000" dirty="0"/>
          </a:p>
          <a:p>
            <a:pPr marL="139700" indent="0">
              <a:buNone/>
            </a:pPr>
            <a:r>
              <a:rPr lang="en-US" sz="2000" dirty="0"/>
              <a:t>‘Full disc’ images, tropical storm graphics, others</a:t>
            </a:r>
          </a:p>
          <a:p>
            <a:pPr marL="139700" indent="0">
              <a:buNone/>
            </a:pPr>
            <a:endParaRPr lang="en-US" sz="2000" dirty="0"/>
          </a:p>
          <a:p>
            <a:pPr marL="139700" indent="0">
              <a:buNone/>
            </a:pPr>
            <a:r>
              <a:rPr lang="en-US" sz="2000" b="1" dirty="0"/>
              <a:t>HRIT/EMWIN</a:t>
            </a:r>
          </a:p>
          <a:p>
            <a:pPr marL="139700" indent="0">
              <a:buNone/>
            </a:pPr>
            <a:r>
              <a:rPr lang="en-US" sz="2000" dirty="0"/>
              <a:t>High Rate Information Transmission</a:t>
            </a:r>
          </a:p>
          <a:p>
            <a:pPr marL="139700" indent="0">
              <a:buNone/>
            </a:pPr>
            <a:r>
              <a:rPr lang="en-US" sz="2000" dirty="0"/>
              <a:t>Emergency Managers Weather Information</a:t>
            </a:r>
          </a:p>
          <a:p>
            <a:pPr marL="139700" indent="0">
              <a:buNone/>
            </a:pPr>
            <a:r>
              <a:rPr lang="en-US" sz="2000" dirty="0"/>
              <a:t>1694.1Mhz (L-band)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706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E414207-F020-9F0F-CFB1-FB1B0C75A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00" y="456775"/>
            <a:ext cx="1902838" cy="644547"/>
          </a:xfrm>
        </p:spPr>
        <p:txBody>
          <a:bodyPr/>
          <a:lstStyle/>
          <a:p>
            <a:r>
              <a:rPr lang="en-US" dirty="0"/>
              <a:t>Radios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58F299-7A35-F40C-3711-AD2A1584B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32" y="2500137"/>
            <a:ext cx="6375540" cy="20211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F7EAF4-04A7-F048-7CE6-1A1B0F955B64}"/>
              </a:ext>
            </a:extLst>
          </p:cNvPr>
          <p:cNvSpPr txBox="1"/>
          <p:nvPr/>
        </p:nvSpPr>
        <p:spPr>
          <a:xfrm>
            <a:off x="1063432" y="1101322"/>
            <a:ext cx="30362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RTL-SDR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Currently about $35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Beware of fakes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Recommended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B0D02-4DE9-9D4F-28A0-4BA67CCBE9FA}"/>
              </a:ext>
            </a:extLst>
          </p:cNvPr>
          <p:cNvSpPr txBox="1"/>
          <p:nvPr/>
        </p:nvSpPr>
        <p:spPr>
          <a:xfrm>
            <a:off x="4811968" y="4703546"/>
            <a:ext cx="33469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https://www.a-centauri.com/articoli/easy-hrpt-guide</a:t>
            </a:r>
          </a:p>
        </p:txBody>
      </p:sp>
    </p:spTree>
    <p:extLst>
      <p:ext uri="{BB962C8B-B14F-4D97-AF65-F5344CB8AC3E}">
        <p14:creationId xmlns:p14="http://schemas.microsoft.com/office/powerpoint/2010/main" val="233835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326D5-0574-BA26-E397-14129F62B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F192A7BF-7F40-CBA3-30E4-6C68A263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00" y="456775"/>
            <a:ext cx="1902838" cy="644547"/>
          </a:xfrm>
        </p:spPr>
        <p:txBody>
          <a:bodyPr/>
          <a:lstStyle/>
          <a:p>
            <a:r>
              <a:rPr lang="en-US" dirty="0"/>
              <a:t>Radios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C42165-1B74-D3D2-A9F9-42F4BF8A418D}"/>
              </a:ext>
            </a:extLst>
          </p:cNvPr>
          <p:cNvSpPr txBox="1"/>
          <p:nvPr/>
        </p:nvSpPr>
        <p:spPr>
          <a:xfrm>
            <a:off x="1063432" y="1101322"/>
            <a:ext cx="3036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Barlow" panose="00000500000000000000" pitchFamily="2" charset="0"/>
              </a:rPr>
              <a:t>Airspy</a:t>
            </a: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 Mini/R2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Currently about $99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HF and HF+ can’t do L-band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4B722-D649-626D-71A2-4155CF59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52" y="2495971"/>
            <a:ext cx="6986979" cy="1768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E85AA-13CF-329E-930E-9A3CBF31A2D2}"/>
              </a:ext>
            </a:extLst>
          </p:cNvPr>
          <p:cNvSpPr txBox="1"/>
          <p:nvPr/>
        </p:nvSpPr>
        <p:spPr>
          <a:xfrm>
            <a:off x="4811968" y="4703546"/>
            <a:ext cx="33469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https://www.a-centauri.com/articoli/easy-hrpt-guide</a:t>
            </a:r>
          </a:p>
        </p:txBody>
      </p:sp>
    </p:spTree>
    <p:extLst>
      <p:ext uri="{BB962C8B-B14F-4D97-AF65-F5344CB8AC3E}">
        <p14:creationId xmlns:p14="http://schemas.microsoft.com/office/powerpoint/2010/main" val="323987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E1178-C658-86A6-7B7A-52F151757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2B09237-FE2A-042E-CB06-922B9A78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00" y="456775"/>
            <a:ext cx="1902838" cy="644547"/>
          </a:xfrm>
        </p:spPr>
        <p:txBody>
          <a:bodyPr/>
          <a:lstStyle/>
          <a:p>
            <a:r>
              <a:rPr lang="en-US" dirty="0"/>
              <a:t>Radios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B0BFAF-5971-E5C0-216C-B9B970B4A056}"/>
              </a:ext>
            </a:extLst>
          </p:cNvPr>
          <p:cNvSpPr txBox="1"/>
          <p:nvPr/>
        </p:nvSpPr>
        <p:spPr>
          <a:xfrm>
            <a:off x="1063432" y="1101322"/>
            <a:ext cx="3362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Barlow" panose="00000500000000000000" pitchFamily="2" charset="0"/>
              </a:rPr>
              <a:t>SDRPlay</a:t>
            </a:r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Currently about $140-300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Beware that bias-T output is weak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FE01D-3625-87D6-B7C5-23A260867C4C}"/>
              </a:ext>
            </a:extLst>
          </p:cNvPr>
          <p:cNvSpPr txBox="1"/>
          <p:nvPr/>
        </p:nvSpPr>
        <p:spPr>
          <a:xfrm>
            <a:off x="4811968" y="4703546"/>
            <a:ext cx="33469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https://www.a-centauri.com/articoli/easy-hrpt-guide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9F04E-531B-35F7-4FFF-DD50DFFBD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32" y="2165413"/>
            <a:ext cx="6516994" cy="20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2701-955F-211E-7BDF-719B8921B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7E72A1B-74AB-BCC3-3311-EB63C571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00" y="456775"/>
            <a:ext cx="1902838" cy="644547"/>
          </a:xfrm>
        </p:spPr>
        <p:txBody>
          <a:bodyPr/>
          <a:lstStyle/>
          <a:p>
            <a:r>
              <a:rPr lang="en-US" dirty="0"/>
              <a:t>Radios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284F1-5696-BE8D-DA18-B6A30BA49738}"/>
              </a:ext>
            </a:extLst>
          </p:cNvPr>
          <p:cNvSpPr txBox="1"/>
          <p:nvPr/>
        </p:nvSpPr>
        <p:spPr>
          <a:xfrm>
            <a:off x="1063432" y="1101322"/>
            <a:ext cx="3036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Barlow" panose="00000500000000000000" pitchFamily="2" charset="0"/>
              </a:rPr>
              <a:t>HackRF</a:t>
            </a:r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Currently about $340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Very wide bandwidth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1593-0DC9-751E-FBFA-57265DE64770}"/>
              </a:ext>
            </a:extLst>
          </p:cNvPr>
          <p:cNvSpPr txBox="1"/>
          <p:nvPr/>
        </p:nvSpPr>
        <p:spPr>
          <a:xfrm>
            <a:off x="4811968" y="4703546"/>
            <a:ext cx="33469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https://www.a-centauri.com/articoli/easy-hrpt-guide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2C249-3E34-CB48-92AF-45801317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39" y="2055429"/>
            <a:ext cx="4112274" cy="25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17858-C1C7-F724-F313-8164B12A1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88C5D58-8052-BA90-3A57-DEE2A40F64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4307" y="456797"/>
            <a:ext cx="2447925" cy="644525"/>
          </a:xfrm>
        </p:spPr>
        <p:txBody>
          <a:bodyPr/>
          <a:lstStyle/>
          <a:p>
            <a:r>
              <a:rPr lang="en-US" dirty="0"/>
              <a:t>Filters / Amps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42B93-A676-6383-1015-7641942B7E4E}"/>
              </a:ext>
            </a:extLst>
          </p:cNvPr>
          <p:cNvSpPr txBox="1"/>
          <p:nvPr/>
        </p:nvSpPr>
        <p:spPr>
          <a:xfrm>
            <a:off x="1063432" y="1101322"/>
            <a:ext cx="3036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Barlow" panose="00000500000000000000" pitchFamily="2" charset="0"/>
              </a:rPr>
              <a:t>SAWbird</a:t>
            </a: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 Filter + Amp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Models for NOAA APT and GOES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Nice to have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34B27-4B36-49A7-04FD-5ED61613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32" y="2112865"/>
            <a:ext cx="3010360" cy="2508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4933E-2434-F118-FF6E-1F39B2C94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744" y="2112865"/>
            <a:ext cx="2990025" cy="2508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1A8C3-7686-C0A5-D264-1C786C0F77F9}"/>
              </a:ext>
            </a:extLst>
          </p:cNvPr>
          <p:cNvSpPr txBox="1"/>
          <p:nvPr/>
        </p:nvSpPr>
        <p:spPr>
          <a:xfrm>
            <a:off x="4932744" y="1006587"/>
            <a:ext cx="3036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FM block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Blocks FM transmissions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Don’t need both</a:t>
            </a:r>
          </a:p>
        </p:txBody>
      </p:sp>
    </p:spTree>
    <p:extLst>
      <p:ext uri="{BB962C8B-B14F-4D97-AF65-F5344CB8AC3E}">
        <p14:creationId xmlns:p14="http://schemas.microsoft.com/office/powerpoint/2010/main" val="318856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489F201-BEF6-7369-D6B1-DDA59A19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740" y="119352"/>
            <a:ext cx="4731300" cy="530700"/>
          </a:xfrm>
        </p:spPr>
        <p:txBody>
          <a:bodyPr/>
          <a:lstStyle/>
          <a:p>
            <a:r>
              <a:rPr lang="en-US" dirty="0"/>
              <a:t>Antennas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11034F0A-051A-0D75-667B-41BCCA605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093" y="644782"/>
            <a:ext cx="1992060" cy="530700"/>
          </a:xfrm>
        </p:spPr>
        <p:txBody>
          <a:bodyPr/>
          <a:lstStyle/>
          <a:p>
            <a:r>
              <a:rPr lang="en-US" dirty="0"/>
              <a:t>137.5Mhz</a:t>
            </a:r>
          </a:p>
        </p:txBody>
      </p:sp>
      <p:sp>
        <p:nvSpPr>
          <p:cNvPr id="18" name="Subtitle 15">
            <a:extLst>
              <a:ext uri="{FF2B5EF4-FFF2-40B4-BE49-F238E27FC236}">
                <a16:creationId xmlns:a16="http://schemas.microsoft.com/office/drawing/2014/main" id="{F492E1D2-58E5-F668-86DF-D277E3DCD75A}"/>
              </a:ext>
            </a:extLst>
          </p:cNvPr>
          <p:cNvSpPr txBox="1">
            <a:spLocks/>
          </p:cNvSpPr>
          <p:nvPr/>
        </p:nvSpPr>
        <p:spPr>
          <a:xfrm>
            <a:off x="1817864" y="1435562"/>
            <a:ext cx="199206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V-Dipole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6245FF-4E67-7235-6DF2-25F32BEA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140" y="1032966"/>
            <a:ext cx="3334799" cy="2358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84B745-2FFB-43FD-E9D5-FA176B88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69" y="2001855"/>
            <a:ext cx="3587850" cy="2697073"/>
          </a:xfrm>
          <a:prstGeom prst="rect">
            <a:avLst/>
          </a:prstGeom>
        </p:spPr>
      </p:pic>
      <p:sp>
        <p:nvSpPr>
          <p:cNvPr id="23" name="Subtitle 15">
            <a:extLst>
              <a:ext uri="{FF2B5EF4-FFF2-40B4-BE49-F238E27FC236}">
                <a16:creationId xmlns:a16="http://schemas.microsoft.com/office/drawing/2014/main" id="{EDC7A8EA-BEE5-FDA3-1DF1-75FC60B6D0AB}"/>
              </a:ext>
            </a:extLst>
          </p:cNvPr>
          <p:cNvSpPr txBox="1">
            <a:spLocks/>
          </p:cNvSpPr>
          <p:nvPr/>
        </p:nvSpPr>
        <p:spPr>
          <a:xfrm>
            <a:off x="5365153" y="3550987"/>
            <a:ext cx="3374692" cy="1119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Cheap</a:t>
            </a:r>
          </a:p>
          <a:p>
            <a:r>
              <a:rPr lang="en-US" dirty="0"/>
              <a:t>Works well</a:t>
            </a:r>
          </a:p>
          <a:p>
            <a:r>
              <a:rPr lang="en-US" dirty="0"/>
              <a:t>Spacing to ground important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566CD-2FCD-258C-831A-5A40D2CBA81E}"/>
              </a:ext>
            </a:extLst>
          </p:cNvPr>
          <p:cNvSpPr txBox="1"/>
          <p:nvPr/>
        </p:nvSpPr>
        <p:spPr>
          <a:xfrm>
            <a:off x="1722969" y="4791955"/>
            <a:ext cx="6259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https://www.a-centauri.com/articoli/noaa-poes-satellites-reception</a:t>
            </a:r>
          </a:p>
        </p:txBody>
      </p:sp>
    </p:spTree>
    <p:extLst>
      <p:ext uri="{BB962C8B-B14F-4D97-AF65-F5344CB8AC3E}">
        <p14:creationId xmlns:p14="http://schemas.microsoft.com/office/powerpoint/2010/main" val="266084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C7978-EFAF-65DD-4013-0CD2C7549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8F6BEEA-7AB5-FBA2-D367-F9E16174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740" y="119352"/>
            <a:ext cx="4731300" cy="530700"/>
          </a:xfrm>
        </p:spPr>
        <p:txBody>
          <a:bodyPr/>
          <a:lstStyle/>
          <a:p>
            <a:r>
              <a:rPr lang="en-US" dirty="0"/>
              <a:t>Antennas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7F34C1A-E9C4-C29C-2340-E67FCCB0D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093" y="644782"/>
            <a:ext cx="1992060" cy="530700"/>
          </a:xfrm>
        </p:spPr>
        <p:txBody>
          <a:bodyPr/>
          <a:lstStyle/>
          <a:p>
            <a:r>
              <a:rPr lang="en-US" dirty="0"/>
              <a:t>137.5Mhz</a:t>
            </a:r>
          </a:p>
        </p:txBody>
      </p:sp>
      <p:sp>
        <p:nvSpPr>
          <p:cNvPr id="18" name="Subtitle 15">
            <a:extLst>
              <a:ext uri="{FF2B5EF4-FFF2-40B4-BE49-F238E27FC236}">
                <a16:creationId xmlns:a16="http://schemas.microsoft.com/office/drawing/2014/main" id="{9C485267-A481-F03C-FC0B-CCE195E04A73}"/>
              </a:ext>
            </a:extLst>
          </p:cNvPr>
          <p:cNvSpPr txBox="1">
            <a:spLocks/>
          </p:cNvSpPr>
          <p:nvPr/>
        </p:nvSpPr>
        <p:spPr>
          <a:xfrm>
            <a:off x="1694457" y="1617432"/>
            <a:ext cx="2637942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QRH</a:t>
            </a:r>
          </a:p>
          <a:p>
            <a:r>
              <a:rPr lang="en-US" dirty="0" err="1"/>
              <a:t>Quadrifilar</a:t>
            </a:r>
            <a:r>
              <a:rPr lang="en-US" dirty="0"/>
              <a:t> Helix Antenna</a:t>
            </a:r>
          </a:p>
          <a:p>
            <a:endParaRPr lang="en-US" dirty="0"/>
          </a:p>
          <a:p>
            <a:r>
              <a:rPr lang="en-US" dirty="0"/>
              <a:t>Set and forget</a:t>
            </a:r>
          </a:p>
          <a:p>
            <a:r>
              <a:rPr lang="en-US" dirty="0"/>
              <a:t>RHCP</a:t>
            </a:r>
          </a:p>
          <a:p>
            <a:r>
              <a:rPr lang="en-US" dirty="0"/>
              <a:t>Hard to build well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D1153-C1FE-5122-2312-03238E95B18F}"/>
              </a:ext>
            </a:extLst>
          </p:cNvPr>
          <p:cNvSpPr txBox="1"/>
          <p:nvPr/>
        </p:nvSpPr>
        <p:spPr>
          <a:xfrm>
            <a:off x="1019969" y="4866501"/>
            <a:ext cx="6259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https://usradioguy.com/wp-content/uploads/2020/05/20200307-How-To-Build-A-QFH.pdf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CCF30-8B53-2500-AAA1-6486FF3F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705" y="985818"/>
            <a:ext cx="3110020" cy="35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34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AD656-9E90-C4D0-2E2E-844A7A133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E5D4562-289E-C4B6-F510-D6E6BDD2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740" y="119352"/>
            <a:ext cx="4731300" cy="530700"/>
          </a:xfrm>
        </p:spPr>
        <p:txBody>
          <a:bodyPr/>
          <a:lstStyle/>
          <a:p>
            <a:r>
              <a:rPr lang="en-US" dirty="0"/>
              <a:t>Antennas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71539363-BD9A-7286-38BC-145F9BCE0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093" y="644782"/>
            <a:ext cx="1992060" cy="530700"/>
          </a:xfrm>
        </p:spPr>
        <p:txBody>
          <a:bodyPr/>
          <a:lstStyle/>
          <a:p>
            <a:r>
              <a:rPr lang="en-US" dirty="0"/>
              <a:t>L-band (1.6-1.7Ghz)</a:t>
            </a:r>
          </a:p>
        </p:txBody>
      </p:sp>
      <p:sp>
        <p:nvSpPr>
          <p:cNvPr id="18" name="Subtitle 15">
            <a:extLst>
              <a:ext uri="{FF2B5EF4-FFF2-40B4-BE49-F238E27FC236}">
                <a16:creationId xmlns:a16="http://schemas.microsoft.com/office/drawing/2014/main" id="{90C41176-306D-A7E3-F273-CD5FD4181169}"/>
              </a:ext>
            </a:extLst>
          </p:cNvPr>
          <p:cNvSpPr txBox="1">
            <a:spLocks/>
          </p:cNvSpPr>
          <p:nvPr/>
        </p:nvSpPr>
        <p:spPr>
          <a:xfrm>
            <a:off x="1511700" y="1617432"/>
            <a:ext cx="2637942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Need a dish reflector</a:t>
            </a:r>
          </a:p>
          <a:p>
            <a:endParaRPr lang="en-US" dirty="0"/>
          </a:p>
          <a:p>
            <a:r>
              <a:rPr lang="en-US" dirty="0"/>
              <a:t>Possible to reuse an old </a:t>
            </a:r>
            <a:r>
              <a:rPr lang="en-US" dirty="0" err="1"/>
              <a:t>WiFi</a:t>
            </a:r>
            <a:r>
              <a:rPr lang="en-US" dirty="0"/>
              <a:t> dish</a:t>
            </a:r>
          </a:p>
          <a:p>
            <a:endParaRPr lang="en-US" dirty="0"/>
          </a:p>
          <a:p>
            <a:r>
              <a:rPr lang="en-US" dirty="0"/>
              <a:t>Plans available to 3D print an antenna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7ED7E-DECC-86B6-E8A3-BF70C04B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123" y="1262306"/>
            <a:ext cx="2272364" cy="2850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6B523-81E5-6F53-E95C-B27F8795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336" y="1156553"/>
            <a:ext cx="2295744" cy="3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8F29ACC-6670-584F-1288-E7BA7484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16" y="1306557"/>
            <a:ext cx="4731300" cy="530700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50B0DE1-C20B-FF04-BEDB-32FFC64BD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9053" y="2317713"/>
            <a:ext cx="3162600" cy="1409709"/>
          </a:xfrm>
        </p:spPr>
        <p:txBody>
          <a:bodyPr/>
          <a:lstStyle/>
          <a:p>
            <a:r>
              <a:rPr lang="en-US" dirty="0"/>
              <a:t>I’m hamster</a:t>
            </a:r>
          </a:p>
          <a:p>
            <a:r>
              <a:rPr lang="en-US" dirty="0"/>
              <a:t>KD5WGW</a:t>
            </a:r>
          </a:p>
          <a:p>
            <a:endParaRPr lang="en-US" dirty="0"/>
          </a:p>
          <a:p>
            <a:r>
              <a:rPr lang="en-US" dirty="0"/>
              <a:t>Master Chicken Wrangler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CF3D7F-3B2F-8B0A-22C7-7569D6FAE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189" y="121246"/>
            <a:ext cx="3966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24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BA16B-FB2C-49EF-E302-3EA289CD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9D302FD-FE1B-7318-A21A-E406F30116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7210" y="139875"/>
            <a:ext cx="4732338" cy="530225"/>
          </a:xfrm>
        </p:spPr>
        <p:txBody>
          <a:bodyPr/>
          <a:lstStyle/>
          <a:p>
            <a:r>
              <a:rPr lang="en-US" dirty="0"/>
              <a:t>My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D5794-9564-AD7A-6D17-F6E683DB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71" y="1057986"/>
            <a:ext cx="4889119" cy="3675269"/>
          </a:xfrm>
          <a:prstGeom prst="rect">
            <a:avLst/>
          </a:prstGeom>
        </p:spPr>
      </p:pic>
      <p:sp>
        <p:nvSpPr>
          <p:cNvPr id="4" name="Subtitle 15">
            <a:extLst>
              <a:ext uri="{FF2B5EF4-FFF2-40B4-BE49-F238E27FC236}">
                <a16:creationId xmlns:a16="http://schemas.microsoft.com/office/drawing/2014/main" id="{8A0C4A54-4AA6-26D7-6C4F-A72BE1CD53F1}"/>
              </a:ext>
            </a:extLst>
          </p:cNvPr>
          <p:cNvSpPr txBox="1">
            <a:spLocks/>
          </p:cNvSpPr>
          <p:nvPr/>
        </p:nvSpPr>
        <p:spPr>
          <a:xfrm>
            <a:off x="478552" y="1345583"/>
            <a:ext cx="2637942" cy="300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RTL-SDR</a:t>
            </a:r>
          </a:p>
          <a:p>
            <a:endParaRPr lang="en-US" dirty="0"/>
          </a:p>
          <a:p>
            <a:r>
              <a:rPr lang="en-US" dirty="0" err="1"/>
              <a:t>SAWbird</a:t>
            </a:r>
            <a:r>
              <a:rPr lang="en-US" dirty="0"/>
              <a:t> NOAA</a:t>
            </a:r>
          </a:p>
          <a:p>
            <a:endParaRPr lang="en-US" dirty="0"/>
          </a:p>
          <a:p>
            <a:r>
              <a:rPr lang="en-US" dirty="0"/>
              <a:t>The dipole antenna that came with the RTL-SDR</a:t>
            </a:r>
          </a:p>
          <a:p>
            <a:endParaRPr lang="en-US" dirty="0"/>
          </a:p>
          <a:p>
            <a:r>
              <a:rPr lang="en-US" dirty="0"/>
              <a:t>3D printed jig for antenna (in my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432335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751338" y="2291829"/>
            <a:ext cx="3962614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DECODING</a:t>
            </a:r>
            <a:endParaRPr sz="8000" dirty="0"/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4F4F54F7-14EA-C183-23CC-67B56EFD5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322" y="2237788"/>
            <a:ext cx="1838281" cy="1207630"/>
          </a:xfrm>
        </p:spPr>
        <p:txBody>
          <a:bodyPr/>
          <a:lstStyle/>
          <a:p>
            <a:r>
              <a:rPr lang="en-US" dirty="0"/>
              <a:t>SDR Software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SDR++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SDR#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Others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28AA63-E334-659B-3F11-B8611ADA04A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579922" y="295617"/>
            <a:ext cx="2406053" cy="74508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Software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147A687-D2F6-6308-9526-8B3B46E86BA4}"/>
              </a:ext>
            </a:extLst>
          </p:cNvPr>
          <p:cNvSpPr txBox="1">
            <a:spLocks/>
          </p:cNvSpPr>
          <p:nvPr/>
        </p:nvSpPr>
        <p:spPr>
          <a:xfrm>
            <a:off x="2847075" y="2237788"/>
            <a:ext cx="2277799" cy="120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Satellite Decoding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SatDump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WXtoImg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02733BA-55A9-25A9-9806-204A662D69C6}"/>
              </a:ext>
            </a:extLst>
          </p:cNvPr>
          <p:cNvSpPr txBox="1">
            <a:spLocks/>
          </p:cNvSpPr>
          <p:nvPr/>
        </p:nvSpPr>
        <p:spPr>
          <a:xfrm>
            <a:off x="1708175" y="3547081"/>
            <a:ext cx="2277799" cy="120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Satellite Tracking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Gpredict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Look4Sat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Lots of others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F50EDCE-125E-AA2E-1ED8-46460C1D5829}"/>
              </a:ext>
            </a:extLst>
          </p:cNvPr>
          <p:cNvSpPr txBox="1">
            <a:spLocks/>
          </p:cNvSpPr>
          <p:nvPr/>
        </p:nvSpPr>
        <p:spPr>
          <a:xfrm>
            <a:off x="1559940" y="1086260"/>
            <a:ext cx="2277799" cy="120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Windows</a:t>
            </a:r>
          </a:p>
          <a:p>
            <a:r>
              <a:rPr lang="en-US" dirty="0"/>
              <a:t>MacOS</a:t>
            </a:r>
          </a:p>
          <a:p>
            <a:r>
              <a:rPr lang="en-US" dirty="0"/>
              <a:t>Linux</a:t>
            </a:r>
          </a:p>
          <a:p>
            <a:r>
              <a:rPr lang="en-US" dirty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3003625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61"/>
          <p:cNvSpPr txBox="1">
            <a:spLocks noGrp="1"/>
          </p:cNvSpPr>
          <p:nvPr>
            <p:ph type="title"/>
          </p:nvPr>
        </p:nvSpPr>
        <p:spPr>
          <a:xfrm>
            <a:off x="726685" y="4091498"/>
            <a:ext cx="1902832" cy="648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2087" name="Google Shape;2087;p61"/>
          <p:cNvSpPr/>
          <p:nvPr/>
        </p:nvSpPr>
        <p:spPr>
          <a:xfrm flipH="1">
            <a:off x="8819759" y="28493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61"/>
          <p:cNvSpPr/>
          <p:nvPr/>
        </p:nvSpPr>
        <p:spPr>
          <a:xfrm flipH="1">
            <a:off x="8300344" y="12570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61"/>
          <p:cNvSpPr/>
          <p:nvPr/>
        </p:nvSpPr>
        <p:spPr>
          <a:xfrm flipH="1">
            <a:off x="1147971" y="1552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61"/>
          <p:cNvSpPr/>
          <p:nvPr/>
        </p:nvSpPr>
        <p:spPr>
          <a:xfrm flipH="1">
            <a:off x="3022949" y="1753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58"/>
          <p:cNvSpPr txBox="1">
            <a:spLocks noGrp="1"/>
          </p:cNvSpPr>
          <p:nvPr>
            <p:ph type="title"/>
          </p:nvPr>
        </p:nvSpPr>
        <p:spPr>
          <a:xfrm>
            <a:off x="4162831" y="2305581"/>
            <a:ext cx="48105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1729" name="Google Shape;1729;p58"/>
          <p:cNvSpPr txBox="1">
            <a:spLocks noGrp="1"/>
          </p:cNvSpPr>
          <p:nvPr>
            <p:ph type="subTitle" idx="1"/>
          </p:nvPr>
        </p:nvSpPr>
        <p:spPr>
          <a:xfrm>
            <a:off x="5002231" y="3066306"/>
            <a:ext cx="31317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sky - @hamster.dczia.net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 - hamster</a:t>
            </a:r>
            <a:endParaRPr dirty="0"/>
          </a:p>
        </p:txBody>
      </p:sp>
      <p:sp>
        <p:nvSpPr>
          <p:cNvPr id="1730" name="Google Shape;1730;p58"/>
          <p:cNvSpPr txBox="1">
            <a:spLocks noGrp="1"/>
          </p:cNvSpPr>
          <p:nvPr>
            <p:ph type="title" idx="2"/>
          </p:nvPr>
        </p:nvSpPr>
        <p:spPr>
          <a:xfrm>
            <a:off x="5050641" y="871537"/>
            <a:ext cx="2894168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731" name="Google Shape;1731;p58"/>
          <p:cNvGrpSpPr/>
          <p:nvPr/>
        </p:nvGrpSpPr>
        <p:grpSpPr>
          <a:xfrm>
            <a:off x="361596" y="1559572"/>
            <a:ext cx="4192503" cy="2204922"/>
            <a:chOff x="367875" y="254546"/>
            <a:chExt cx="8787473" cy="4621508"/>
          </a:xfrm>
        </p:grpSpPr>
        <p:sp>
          <p:nvSpPr>
            <p:cNvPr id="1732" name="Google Shape;1732;p58"/>
            <p:cNvSpPr/>
            <p:nvPr/>
          </p:nvSpPr>
          <p:spPr>
            <a:xfrm rot="537699">
              <a:off x="603468" y="1226840"/>
              <a:ext cx="175583" cy="151699"/>
            </a:xfrm>
            <a:custGeom>
              <a:avLst/>
              <a:gdLst/>
              <a:ahLst/>
              <a:cxnLst/>
              <a:rect l="l" t="t" r="r" b="b"/>
              <a:pathLst>
                <a:path w="2977" h="2572" extrusionOk="0">
                  <a:moveTo>
                    <a:pt x="2977" y="0"/>
                  </a:moveTo>
                  <a:lnTo>
                    <a:pt x="2667" y="1619"/>
                  </a:lnTo>
                  <a:lnTo>
                    <a:pt x="0" y="2572"/>
                  </a:lnTo>
                  <a:lnTo>
                    <a:pt x="214" y="9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3" name="Google Shape;1733;p58"/>
            <p:cNvSpPr/>
            <p:nvPr/>
          </p:nvSpPr>
          <p:spPr>
            <a:xfrm rot="3446853" flipH="1">
              <a:off x="1230442" y="3066209"/>
              <a:ext cx="83905" cy="217036"/>
            </a:xfrm>
            <a:custGeom>
              <a:avLst/>
              <a:gdLst/>
              <a:ahLst/>
              <a:cxnLst/>
              <a:rect l="l" t="t" r="r" b="b"/>
              <a:pathLst>
                <a:path w="266" h="688" extrusionOk="0">
                  <a:moveTo>
                    <a:pt x="266" y="1"/>
                  </a:moveTo>
                  <a:lnTo>
                    <a:pt x="1" y="158"/>
                  </a:lnTo>
                  <a:lnTo>
                    <a:pt x="1" y="688"/>
                  </a:lnTo>
                  <a:lnTo>
                    <a:pt x="266" y="541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949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 rot="4761902" flipH="1">
              <a:off x="1673491" y="986318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11"/>
                  </a:moveTo>
                  <a:lnTo>
                    <a:pt x="2199" y="13"/>
                  </a:lnTo>
                  <a:lnTo>
                    <a:pt x="2199" y="13"/>
                  </a:lnTo>
                  <a:cubicBezTo>
                    <a:pt x="2199" y="12"/>
                    <a:pt x="2199" y="11"/>
                    <a:pt x="2199" y="11"/>
                  </a:cubicBezTo>
                  <a:close/>
                  <a:moveTo>
                    <a:pt x="20" y="1"/>
                  </a:moveTo>
                  <a:lnTo>
                    <a:pt x="0" y="3671"/>
                  </a:lnTo>
                  <a:cubicBezTo>
                    <a:pt x="0" y="3838"/>
                    <a:pt x="98" y="4005"/>
                    <a:pt x="324" y="4123"/>
                  </a:cubicBezTo>
                  <a:cubicBezTo>
                    <a:pt x="540" y="4245"/>
                    <a:pt x="820" y="4307"/>
                    <a:pt x="1098" y="4307"/>
                  </a:cubicBezTo>
                  <a:cubicBezTo>
                    <a:pt x="1377" y="4307"/>
                    <a:pt x="1654" y="4245"/>
                    <a:pt x="1865" y="4123"/>
                  </a:cubicBezTo>
                  <a:cubicBezTo>
                    <a:pt x="2071" y="4005"/>
                    <a:pt x="2189" y="3838"/>
                    <a:pt x="2189" y="3681"/>
                  </a:cubicBezTo>
                  <a:lnTo>
                    <a:pt x="2199" y="13"/>
                  </a:lnTo>
                  <a:lnTo>
                    <a:pt x="2199" y="13"/>
                  </a:lnTo>
                  <a:cubicBezTo>
                    <a:pt x="2198" y="179"/>
                    <a:pt x="2090" y="345"/>
                    <a:pt x="1885" y="452"/>
                  </a:cubicBezTo>
                  <a:cubicBezTo>
                    <a:pt x="1669" y="575"/>
                    <a:pt x="1389" y="636"/>
                    <a:pt x="1109" y="636"/>
                  </a:cubicBezTo>
                  <a:cubicBezTo>
                    <a:pt x="830" y="636"/>
                    <a:pt x="550" y="575"/>
                    <a:pt x="334" y="452"/>
                  </a:cubicBezTo>
                  <a:cubicBezTo>
                    <a:pt x="128" y="334"/>
                    <a:pt x="20" y="158"/>
                    <a:pt x="2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 rot="4761902" flipH="1">
              <a:off x="1819979" y="1020735"/>
              <a:ext cx="195573" cy="1180425"/>
            </a:xfrm>
            <a:custGeom>
              <a:avLst/>
              <a:gdLst/>
              <a:ahLst/>
              <a:cxnLst/>
              <a:rect l="l" t="t" r="r" b="b"/>
              <a:pathLst>
                <a:path w="620" h="3742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63" y="49"/>
                    <a:pt x="293" y="71"/>
                    <a:pt x="115" y="71"/>
                  </a:cubicBezTo>
                  <a:cubicBezTo>
                    <a:pt x="81" y="71"/>
                    <a:pt x="46" y="70"/>
                    <a:pt x="11" y="69"/>
                  </a:cubicBezTo>
                  <a:lnTo>
                    <a:pt x="1" y="3739"/>
                  </a:lnTo>
                  <a:cubicBezTo>
                    <a:pt x="34" y="3741"/>
                    <a:pt x="66" y="3741"/>
                    <a:pt x="99" y="3741"/>
                  </a:cubicBezTo>
                  <a:cubicBezTo>
                    <a:pt x="274" y="3741"/>
                    <a:pt x="451" y="3718"/>
                    <a:pt x="600" y="3660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 rot="4761902" flipH="1">
              <a:off x="1866719" y="1193724"/>
              <a:ext cx="176647" cy="1192096"/>
            </a:xfrm>
            <a:custGeom>
              <a:avLst/>
              <a:gdLst/>
              <a:ahLst/>
              <a:cxnLst/>
              <a:rect l="l" t="t" r="r" b="b"/>
              <a:pathLst>
                <a:path w="560" h="3779" extrusionOk="0">
                  <a:moveTo>
                    <a:pt x="10" y="1"/>
                  </a:moveTo>
                  <a:lnTo>
                    <a:pt x="0" y="3671"/>
                  </a:lnTo>
                  <a:cubicBezTo>
                    <a:pt x="167" y="3730"/>
                    <a:pt x="354" y="3769"/>
                    <a:pt x="550" y="3779"/>
                  </a:cubicBezTo>
                  <a:lnTo>
                    <a:pt x="560" y="109"/>
                  </a:lnTo>
                  <a:cubicBezTo>
                    <a:pt x="363" y="99"/>
                    <a:pt x="167" y="59"/>
                    <a:pt x="1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 rot="4761902" flipH="1">
              <a:off x="2006320" y="1268237"/>
              <a:ext cx="155197" cy="1325217"/>
            </a:xfrm>
            <a:custGeom>
              <a:avLst/>
              <a:gdLst/>
              <a:ahLst/>
              <a:cxnLst/>
              <a:rect l="l" t="t" r="r" b="b"/>
              <a:pathLst>
                <a:path w="492" h="4201" extrusionOk="0">
                  <a:moveTo>
                    <a:pt x="10" y="1"/>
                  </a:moveTo>
                  <a:lnTo>
                    <a:pt x="1" y="3671"/>
                  </a:lnTo>
                  <a:cubicBezTo>
                    <a:pt x="1" y="3848"/>
                    <a:pt x="99" y="4005"/>
                    <a:pt x="324" y="4122"/>
                  </a:cubicBezTo>
                  <a:cubicBezTo>
                    <a:pt x="364" y="4152"/>
                    <a:pt x="432" y="4171"/>
                    <a:pt x="481" y="4201"/>
                  </a:cubicBezTo>
                  <a:lnTo>
                    <a:pt x="491" y="531"/>
                  </a:lnTo>
                  <a:cubicBezTo>
                    <a:pt x="442" y="511"/>
                    <a:pt x="383" y="481"/>
                    <a:pt x="334" y="452"/>
                  </a:cubicBezTo>
                  <a:cubicBezTo>
                    <a:pt x="128" y="334"/>
                    <a:pt x="10" y="158"/>
                    <a:pt x="1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 rot="4761902" flipH="1">
              <a:off x="2305212" y="1342159"/>
              <a:ext cx="758635" cy="400625"/>
            </a:xfrm>
            <a:custGeom>
              <a:avLst/>
              <a:gdLst/>
              <a:ahLst/>
              <a:cxnLst/>
              <a:rect l="l" t="t" r="r" b="b"/>
              <a:pathLst>
                <a:path w="2405" h="1270" extrusionOk="0">
                  <a:moveTo>
                    <a:pt x="1206" y="1"/>
                  </a:moveTo>
                  <a:cubicBezTo>
                    <a:pt x="928" y="1"/>
                    <a:pt x="648" y="64"/>
                    <a:pt x="432" y="192"/>
                  </a:cubicBezTo>
                  <a:cubicBezTo>
                    <a:pt x="0" y="437"/>
                    <a:pt x="0" y="840"/>
                    <a:pt x="432" y="1085"/>
                  </a:cubicBezTo>
                  <a:cubicBezTo>
                    <a:pt x="648" y="1208"/>
                    <a:pt x="928" y="1269"/>
                    <a:pt x="1206" y="1269"/>
                  </a:cubicBezTo>
                  <a:cubicBezTo>
                    <a:pt x="1485" y="1269"/>
                    <a:pt x="1762" y="1208"/>
                    <a:pt x="1973" y="1085"/>
                  </a:cubicBezTo>
                  <a:cubicBezTo>
                    <a:pt x="2405" y="840"/>
                    <a:pt x="2405" y="437"/>
                    <a:pt x="1973" y="192"/>
                  </a:cubicBezTo>
                  <a:cubicBezTo>
                    <a:pt x="1762" y="64"/>
                    <a:pt x="1485" y="1"/>
                    <a:pt x="1206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 rot="4761902" flipH="1">
              <a:off x="1405374" y="1297696"/>
              <a:ext cx="997109" cy="776645"/>
            </a:xfrm>
            <a:custGeom>
              <a:avLst/>
              <a:gdLst/>
              <a:ahLst/>
              <a:cxnLst/>
              <a:rect l="l" t="t" r="r" b="b"/>
              <a:pathLst>
                <a:path w="3161" h="2462" extrusionOk="0">
                  <a:moveTo>
                    <a:pt x="491" y="1"/>
                  </a:moveTo>
                  <a:lnTo>
                    <a:pt x="1" y="1542"/>
                  </a:lnTo>
                  <a:cubicBezTo>
                    <a:pt x="1" y="1777"/>
                    <a:pt x="158" y="2013"/>
                    <a:pt x="472" y="2189"/>
                  </a:cubicBezTo>
                  <a:cubicBezTo>
                    <a:pt x="781" y="2371"/>
                    <a:pt x="1186" y="2462"/>
                    <a:pt x="1589" y="2462"/>
                  </a:cubicBezTo>
                  <a:cubicBezTo>
                    <a:pt x="1993" y="2462"/>
                    <a:pt x="2395" y="2371"/>
                    <a:pt x="2699" y="2189"/>
                  </a:cubicBezTo>
                  <a:cubicBezTo>
                    <a:pt x="3004" y="2023"/>
                    <a:pt x="3161" y="1787"/>
                    <a:pt x="3161" y="1552"/>
                  </a:cubicBezTo>
                  <a:lnTo>
                    <a:pt x="2690" y="11"/>
                  </a:lnTo>
                  <a:cubicBezTo>
                    <a:pt x="2690" y="168"/>
                    <a:pt x="2582" y="344"/>
                    <a:pt x="2356" y="452"/>
                  </a:cubicBezTo>
                  <a:cubicBezTo>
                    <a:pt x="2140" y="575"/>
                    <a:pt x="1860" y="636"/>
                    <a:pt x="1582" y="636"/>
                  </a:cubicBezTo>
                  <a:cubicBezTo>
                    <a:pt x="1303" y="636"/>
                    <a:pt x="1026" y="575"/>
                    <a:pt x="815" y="452"/>
                  </a:cubicBezTo>
                  <a:cubicBezTo>
                    <a:pt x="599" y="325"/>
                    <a:pt x="491" y="158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 rot="4761902" flipH="1">
              <a:off x="1672939" y="1301989"/>
              <a:ext cx="276011" cy="601253"/>
            </a:xfrm>
            <a:custGeom>
              <a:avLst/>
              <a:gdLst/>
              <a:ahLst/>
              <a:cxnLst/>
              <a:rect l="l" t="t" r="r" b="b"/>
              <a:pathLst>
                <a:path w="875" h="1906" extrusionOk="0">
                  <a:moveTo>
                    <a:pt x="658" y="0"/>
                  </a:moveTo>
                  <a:cubicBezTo>
                    <a:pt x="495" y="52"/>
                    <a:pt x="318" y="81"/>
                    <a:pt x="125" y="81"/>
                  </a:cubicBezTo>
                  <a:cubicBezTo>
                    <a:pt x="97" y="81"/>
                    <a:pt x="69" y="80"/>
                    <a:pt x="40" y="79"/>
                  </a:cubicBezTo>
                  <a:lnTo>
                    <a:pt x="1" y="1904"/>
                  </a:lnTo>
                  <a:cubicBezTo>
                    <a:pt x="30" y="1905"/>
                    <a:pt x="60" y="1906"/>
                    <a:pt x="90" y="1906"/>
                  </a:cubicBezTo>
                  <a:cubicBezTo>
                    <a:pt x="356" y="1906"/>
                    <a:pt x="627" y="1867"/>
                    <a:pt x="874" y="1796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 rot="4761902" flipH="1">
              <a:off x="1729265" y="1545229"/>
              <a:ext cx="260239" cy="610086"/>
            </a:xfrm>
            <a:custGeom>
              <a:avLst/>
              <a:gdLst/>
              <a:ahLst/>
              <a:cxnLst/>
              <a:rect l="l" t="t" r="r" b="b"/>
              <a:pathLst>
                <a:path w="825" h="1934" extrusionOk="0">
                  <a:moveTo>
                    <a:pt x="285" y="1"/>
                  </a:moveTo>
                  <a:lnTo>
                    <a:pt x="0" y="1777"/>
                  </a:lnTo>
                  <a:cubicBezTo>
                    <a:pt x="236" y="1875"/>
                    <a:pt x="511" y="1924"/>
                    <a:pt x="795" y="1934"/>
                  </a:cubicBezTo>
                  <a:lnTo>
                    <a:pt x="825" y="109"/>
                  </a:lnTo>
                  <a:cubicBezTo>
                    <a:pt x="628" y="99"/>
                    <a:pt x="432" y="60"/>
                    <a:pt x="285" y="1"/>
                  </a:cubicBezTo>
                  <a:close/>
                </a:path>
              </a:pathLst>
            </a:custGeom>
            <a:solidFill>
              <a:srgbClr val="B8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 rot="4761902" flipH="1">
              <a:off x="1848684" y="1659523"/>
              <a:ext cx="306924" cy="727750"/>
            </a:xfrm>
            <a:custGeom>
              <a:avLst/>
              <a:gdLst/>
              <a:ahLst/>
              <a:cxnLst/>
              <a:rect l="l" t="t" r="r" b="b"/>
              <a:pathLst>
                <a:path w="973" h="2307" extrusionOk="0">
                  <a:moveTo>
                    <a:pt x="491" y="1"/>
                  </a:moveTo>
                  <a:lnTo>
                    <a:pt x="1" y="1542"/>
                  </a:lnTo>
                  <a:cubicBezTo>
                    <a:pt x="1" y="1777"/>
                    <a:pt x="167" y="2013"/>
                    <a:pt x="472" y="2199"/>
                  </a:cubicBezTo>
                  <a:cubicBezTo>
                    <a:pt x="540" y="2248"/>
                    <a:pt x="619" y="2268"/>
                    <a:pt x="688" y="2307"/>
                  </a:cubicBezTo>
                  <a:lnTo>
                    <a:pt x="972" y="531"/>
                  </a:lnTo>
                  <a:cubicBezTo>
                    <a:pt x="923" y="501"/>
                    <a:pt x="864" y="482"/>
                    <a:pt x="815" y="452"/>
                  </a:cubicBezTo>
                  <a:cubicBezTo>
                    <a:pt x="609" y="334"/>
                    <a:pt x="491" y="158"/>
                    <a:pt x="491" y="1"/>
                  </a:cubicBezTo>
                  <a:close/>
                </a:path>
              </a:pathLst>
            </a:custGeom>
            <a:solidFill>
              <a:srgbClr val="B8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 rot="4761902" flipH="1">
              <a:off x="1917695" y="1416224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32"/>
                    <a:pt x="432" y="1077"/>
                  </a:cubicBezTo>
                  <a:cubicBezTo>
                    <a:pt x="648" y="1200"/>
                    <a:pt x="928" y="1261"/>
                    <a:pt x="1206" y="1261"/>
                  </a:cubicBezTo>
                  <a:cubicBezTo>
                    <a:pt x="1485" y="1261"/>
                    <a:pt x="1762" y="1200"/>
                    <a:pt x="1973" y="1077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rgbClr val="B8BE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 rot="4761902" flipH="1">
              <a:off x="2455345" y="839430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11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2"/>
                    <a:pt x="2199" y="11"/>
                    <a:pt x="2199" y="11"/>
                  </a:cubicBezTo>
                  <a:close/>
                  <a:moveTo>
                    <a:pt x="20" y="1"/>
                  </a:moveTo>
                  <a:lnTo>
                    <a:pt x="0" y="3661"/>
                  </a:lnTo>
                  <a:cubicBezTo>
                    <a:pt x="0" y="3838"/>
                    <a:pt x="98" y="3995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3995"/>
                    <a:pt x="2189" y="3838"/>
                    <a:pt x="2189" y="3681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69"/>
                    <a:pt x="2090" y="325"/>
                    <a:pt x="1885" y="452"/>
                  </a:cubicBezTo>
                  <a:cubicBezTo>
                    <a:pt x="1669" y="575"/>
                    <a:pt x="1389" y="636"/>
                    <a:pt x="1109" y="636"/>
                  </a:cubicBezTo>
                  <a:cubicBezTo>
                    <a:pt x="830" y="636"/>
                    <a:pt x="550" y="575"/>
                    <a:pt x="334" y="452"/>
                  </a:cubicBezTo>
                  <a:cubicBezTo>
                    <a:pt x="128" y="325"/>
                    <a:pt x="20" y="158"/>
                    <a:pt x="2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 rot="4761902" flipH="1">
              <a:off x="2604313" y="872751"/>
              <a:ext cx="195573" cy="1181686"/>
            </a:xfrm>
            <a:custGeom>
              <a:avLst/>
              <a:gdLst/>
              <a:ahLst/>
              <a:cxnLst/>
              <a:rect l="l" t="t" r="r" b="b"/>
              <a:pathLst>
                <a:path w="620" h="3746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56" y="51"/>
                    <a:pt x="279" y="80"/>
                    <a:pt x="93" y="80"/>
                  </a:cubicBezTo>
                  <a:cubicBezTo>
                    <a:pt x="65" y="80"/>
                    <a:pt x="38" y="80"/>
                    <a:pt x="11" y="79"/>
                  </a:cubicBezTo>
                  <a:lnTo>
                    <a:pt x="1" y="3739"/>
                  </a:lnTo>
                  <a:cubicBezTo>
                    <a:pt x="44" y="3743"/>
                    <a:pt x="87" y="3745"/>
                    <a:pt x="131" y="3745"/>
                  </a:cubicBezTo>
                  <a:cubicBezTo>
                    <a:pt x="295" y="3745"/>
                    <a:pt x="460" y="3717"/>
                    <a:pt x="600" y="3670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 rot="4761902" flipH="1">
              <a:off x="2654618" y="1045542"/>
              <a:ext cx="176647" cy="1192412"/>
            </a:xfrm>
            <a:custGeom>
              <a:avLst/>
              <a:gdLst/>
              <a:ahLst/>
              <a:cxnLst/>
              <a:rect l="l" t="t" r="r" b="b"/>
              <a:pathLst>
                <a:path w="560" h="3780" extrusionOk="0">
                  <a:moveTo>
                    <a:pt x="10" y="1"/>
                  </a:moveTo>
                  <a:lnTo>
                    <a:pt x="0" y="3671"/>
                  </a:lnTo>
                  <a:cubicBezTo>
                    <a:pt x="167" y="3730"/>
                    <a:pt x="354" y="3769"/>
                    <a:pt x="550" y="3779"/>
                  </a:cubicBezTo>
                  <a:lnTo>
                    <a:pt x="560" y="119"/>
                  </a:lnTo>
                  <a:cubicBezTo>
                    <a:pt x="363" y="119"/>
                    <a:pt x="167" y="79"/>
                    <a:pt x="1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 rot="4761902" flipH="1">
              <a:off x="2792670" y="1121924"/>
              <a:ext cx="155197" cy="1322378"/>
            </a:xfrm>
            <a:custGeom>
              <a:avLst/>
              <a:gdLst/>
              <a:ahLst/>
              <a:cxnLst/>
              <a:rect l="l" t="t" r="r" b="b"/>
              <a:pathLst>
                <a:path w="492" h="4192" extrusionOk="0">
                  <a:moveTo>
                    <a:pt x="10" y="1"/>
                  </a:moveTo>
                  <a:lnTo>
                    <a:pt x="1" y="3661"/>
                  </a:lnTo>
                  <a:cubicBezTo>
                    <a:pt x="1" y="3838"/>
                    <a:pt x="99" y="3995"/>
                    <a:pt x="324" y="4122"/>
                  </a:cubicBezTo>
                  <a:cubicBezTo>
                    <a:pt x="364" y="4142"/>
                    <a:pt x="432" y="4172"/>
                    <a:pt x="481" y="4191"/>
                  </a:cubicBezTo>
                  <a:lnTo>
                    <a:pt x="491" y="521"/>
                  </a:lnTo>
                  <a:cubicBezTo>
                    <a:pt x="442" y="501"/>
                    <a:pt x="383" y="472"/>
                    <a:pt x="334" y="452"/>
                  </a:cubicBezTo>
                  <a:cubicBezTo>
                    <a:pt x="128" y="325"/>
                    <a:pt x="10" y="158"/>
                    <a:pt x="1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 rot="4761902" flipH="1">
              <a:off x="3090476" y="1194315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42"/>
                    <a:pt x="432" y="1087"/>
                  </a:cubicBezTo>
                  <a:cubicBezTo>
                    <a:pt x="648" y="1210"/>
                    <a:pt x="928" y="1271"/>
                    <a:pt x="1206" y="1271"/>
                  </a:cubicBezTo>
                  <a:cubicBezTo>
                    <a:pt x="1485" y="1271"/>
                    <a:pt x="1762" y="1210"/>
                    <a:pt x="1973" y="1087"/>
                  </a:cubicBezTo>
                  <a:cubicBezTo>
                    <a:pt x="2405" y="84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 rot="4761902" flipH="1">
              <a:off x="3620531" y="620683"/>
              <a:ext cx="693654" cy="1358340"/>
            </a:xfrm>
            <a:custGeom>
              <a:avLst/>
              <a:gdLst/>
              <a:ahLst/>
              <a:cxnLst/>
              <a:rect l="l" t="t" r="r" b="b"/>
              <a:pathLst>
                <a:path w="2199" h="4306" extrusionOk="0">
                  <a:moveTo>
                    <a:pt x="2199" y="10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1"/>
                    <a:pt x="2199" y="11"/>
                    <a:pt x="2199" y="10"/>
                  </a:cubicBezTo>
                  <a:close/>
                  <a:moveTo>
                    <a:pt x="20" y="0"/>
                  </a:moveTo>
                  <a:lnTo>
                    <a:pt x="0" y="3670"/>
                  </a:lnTo>
                  <a:cubicBezTo>
                    <a:pt x="0" y="3837"/>
                    <a:pt x="98" y="4004"/>
                    <a:pt x="324" y="4122"/>
                  </a:cubicBezTo>
                  <a:cubicBezTo>
                    <a:pt x="540" y="4244"/>
                    <a:pt x="820" y="4306"/>
                    <a:pt x="1098" y="4306"/>
                  </a:cubicBezTo>
                  <a:cubicBezTo>
                    <a:pt x="1377" y="4306"/>
                    <a:pt x="1654" y="4244"/>
                    <a:pt x="1865" y="4122"/>
                  </a:cubicBezTo>
                  <a:cubicBezTo>
                    <a:pt x="2071" y="4004"/>
                    <a:pt x="2189" y="3837"/>
                    <a:pt x="2189" y="3680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78"/>
                    <a:pt x="2090" y="334"/>
                    <a:pt x="1885" y="452"/>
                  </a:cubicBezTo>
                  <a:cubicBezTo>
                    <a:pt x="1669" y="574"/>
                    <a:pt x="1389" y="636"/>
                    <a:pt x="1109" y="636"/>
                  </a:cubicBezTo>
                  <a:cubicBezTo>
                    <a:pt x="830" y="636"/>
                    <a:pt x="550" y="574"/>
                    <a:pt x="334" y="452"/>
                  </a:cubicBezTo>
                  <a:cubicBezTo>
                    <a:pt x="128" y="334"/>
                    <a:pt x="20" y="157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 rot="4761902" flipH="1">
              <a:off x="3767173" y="654914"/>
              <a:ext cx="195573" cy="1180425"/>
            </a:xfrm>
            <a:custGeom>
              <a:avLst/>
              <a:gdLst/>
              <a:ahLst/>
              <a:cxnLst/>
              <a:rect l="l" t="t" r="r" b="b"/>
              <a:pathLst>
                <a:path w="620" h="3742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63" y="50"/>
                    <a:pt x="293" y="71"/>
                    <a:pt x="115" y="71"/>
                  </a:cubicBezTo>
                  <a:cubicBezTo>
                    <a:pt x="81" y="71"/>
                    <a:pt x="46" y="71"/>
                    <a:pt x="11" y="69"/>
                  </a:cubicBezTo>
                  <a:lnTo>
                    <a:pt x="1" y="3739"/>
                  </a:lnTo>
                  <a:cubicBezTo>
                    <a:pt x="27" y="3741"/>
                    <a:pt x="53" y="3741"/>
                    <a:pt x="80" y="3741"/>
                  </a:cubicBezTo>
                  <a:cubicBezTo>
                    <a:pt x="261" y="3741"/>
                    <a:pt x="445" y="3712"/>
                    <a:pt x="600" y="3661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 rot="4761902" flipH="1">
              <a:off x="4254267" y="977250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32"/>
                    <a:pt x="432" y="1078"/>
                  </a:cubicBezTo>
                  <a:cubicBezTo>
                    <a:pt x="648" y="1200"/>
                    <a:pt x="928" y="1262"/>
                    <a:pt x="1206" y="1262"/>
                  </a:cubicBezTo>
                  <a:cubicBezTo>
                    <a:pt x="1485" y="1262"/>
                    <a:pt x="1762" y="1200"/>
                    <a:pt x="1973" y="1078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 rot="4761902" flipH="1">
              <a:off x="4779671" y="402914"/>
              <a:ext cx="693654" cy="1358340"/>
            </a:xfrm>
            <a:custGeom>
              <a:avLst/>
              <a:gdLst/>
              <a:ahLst/>
              <a:cxnLst/>
              <a:rect l="l" t="t" r="r" b="b"/>
              <a:pathLst>
                <a:path w="2199" h="4306" extrusionOk="0">
                  <a:moveTo>
                    <a:pt x="2199" y="10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1"/>
                    <a:pt x="2199" y="11"/>
                    <a:pt x="2199" y="10"/>
                  </a:cubicBezTo>
                  <a:close/>
                  <a:moveTo>
                    <a:pt x="20" y="0"/>
                  </a:moveTo>
                  <a:lnTo>
                    <a:pt x="0" y="3661"/>
                  </a:lnTo>
                  <a:cubicBezTo>
                    <a:pt x="0" y="3837"/>
                    <a:pt x="98" y="3994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3994"/>
                    <a:pt x="2189" y="3837"/>
                    <a:pt x="2189" y="3680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68"/>
                    <a:pt x="2090" y="334"/>
                    <a:pt x="1885" y="452"/>
                  </a:cubicBezTo>
                  <a:cubicBezTo>
                    <a:pt x="1669" y="574"/>
                    <a:pt x="1389" y="636"/>
                    <a:pt x="1109" y="636"/>
                  </a:cubicBezTo>
                  <a:cubicBezTo>
                    <a:pt x="830" y="636"/>
                    <a:pt x="550" y="574"/>
                    <a:pt x="334" y="452"/>
                  </a:cubicBezTo>
                  <a:cubicBezTo>
                    <a:pt x="128" y="334"/>
                    <a:pt x="20" y="157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 rot="4761902" flipH="1">
              <a:off x="4927863" y="435276"/>
              <a:ext cx="195573" cy="1183579"/>
            </a:xfrm>
            <a:custGeom>
              <a:avLst/>
              <a:gdLst/>
              <a:ahLst/>
              <a:cxnLst/>
              <a:rect l="l" t="t" r="r" b="b"/>
              <a:pathLst>
                <a:path w="620" h="3752" extrusionOk="0">
                  <a:moveTo>
                    <a:pt x="619" y="0"/>
                  </a:moveTo>
                  <a:cubicBezTo>
                    <a:pt x="462" y="58"/>
                    <a:pt x="291" y="81"/>
                    <a:pt x="113" y="81"/>
                  </a:cubicBezTo>
                  <a:cubicBezTo>
                    <a:pt x="79" y="81"/>
                    <a:pt x="45" y="81"/>
                    <a:pt x="11" y="79"/>
                  </a:cubicBezTo>
                  <a:lnTo>
                    <a:pt x="1" y="3749"/>
                  </a:lnTo>
                  <a:cubicBezTo>
                    <a:pt x="27" y="3751"/>
                    <a:pt x="53" y="3751"/>
                    <a:pt x="80" y="3751"/>
                  </a:cubicBezTo>
                  <a:cubicBezTo>
                    <a:pt x="261" y="3751"/>
                    <a:pt x="445" y="3722"/>
                    <a:pt x="600" y="3671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 rot="4761902" flipH="1">
              <a:off x="5413407" y="759481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1"/>
                  </a:moveTo>
                  <a:cubicBezTo>
                    <a:pt x="928" y="1"/>
                    <a:pt x="648" y="62"/>
                    <a:pt x="432" y="185"/>
                  </a:cubicBezTo>
                  <a:cubicBezTo>
                    <a:pt x="0" y="430"/>
                    <a:pt x="0" y="832"/>
                    <a:pt x="432" y="1078"/>
                  </a:cubicBezTo>
                  <a:cubicBezTo>
                    <a:pt x="648" y="1200"/>
                    <a:pt x="928" y="1262"/>
                    <a:pt x="1206" y="1262"/>
                  </a:cubicBezTo>
                  <a:cubicBezTo>
                    <a:pt x="1485" y="1262"/>
                    <a:pt x="1762" y="1200"/>
                    <a:pt x="1973" y="1078"/>
                  </a:cubicBezTo>
                  <a:cubicBezTo>
                    <a:pt x="2405" y="832"/>
                    <a:pt x="2405" y="430"/>
                    <a:pt x="1973" y="185"/>
                  </a:cubicBezTo>
                  <a:cubicBezTo>
                    <a:pt x="1762" y="62"/>
                    <a:pt x="1485" y="1"/>
                    <a:pt x="1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 rot="4761902" flipH="1">
              <a:off x="5944857" y="183852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20"/>
                  </a:moveTo>
                  <a:lnTo>
                    <a:pt x="2199" y="22"/>
                  </a:lnTo>
                  <a:lnTo>
                    <a:pt x="2199" y="22"/>
                  </a:lnTo>
                  <a:cubicBezTo>
                    <a:pt x="2199" y="21"/>
                    <a:pt x="2199" y="21"/>
                    <a:pt x="2199" y="20"/>
                  </a:cubicBezTo>
                  <a:close/>
                  <a:moveTo>
                    <a:pt x="20" y="1"/>
                  </a:moveTo>
                  <a:lnTo>
                    <a:pt x="0" y="3671"/>
                  </a:lnTo>
                  <a:cubicBezTo>
                    <a:pt x="0" y="3847"/>
                    <a:pt x="98" y="4004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4004"/>
                    <a:pt x="2189" y="3847"/>
                    <a:pt x="2189" y="3681"/>
                  </a:cubicBezTo>
                  <a:lnTo>
                    <a:pt x="2199" y="22"/>
                  </a:lnTo>
                  <a:lnTo>
                    <a:pt x="2199" y="22"/>
                  </a:lnTo>
                  <a:cubicBezTo>
                    <a:pt x="2198" y="178"/>
                    <a:pt x="2090" y="335"/>
                    <a:pt x="1885" y="462"/>
                  </a:cubicBezTo>
                  <a:cubicBezTo>
                    <a:pt x="1669" y="584"/>
                    <a:pt x="1389" y="646"/>
                    <a:pt x="1109" y="646"/>
                  </a:cubicBezTo>
                  <a:cubicBezTo>
                    <a:pt x="830" y="646"/>
                    <a:pt x="550" y="584"/>
                    <a:pt x="334" y="462"/>
                  </a:cubicBezTo>
                  <a:cubicBezTo>
                    <a:pt x="128" y="334"/>
                    <a:pt x="20" y="167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 rot="4761902" flipH="1">
              <a:off x="6091499" y="218083"/>
              <a:ext cx="195573" cy="1180740"/>
            </a:xfrm>
            <a:custGeom>
              <a:avLst/>
              <a:gdLst/>
              <a:ahLst/>
              <a:cxnLst/>
              <a:rect l="l" t="t" r="r" b="b"/>
              <a:pathLst>
                <a:path w="620" h="3743" extrusionOk="0">
                  <a:moveTo>
                    <a:pt x="619" y="1"/>
                  </a:moveTo>
                  <a:lnTo>
                    <a:pt x="619" y="1"/>
                  </a:lnTo>
                  <a:cubicBezTo>
                    <a:pt x="472" y="47"/>
                    <a:pt x="312" y="75"/>
                    <a:pt x="145" y="75"/>
                  </a:cubicBezTo>
                  <a:cubicBezTo>
                    <a:pt x="100" y="75"/>
                    <a:pt x="56" y="73"/>
                    <a:pt x="11" y="69"/>
                  </a:cubicBezTo>
                  <a:lnTo>
                    <a:pt x="1" y="3740"/>
                  </a:lnTo>
                  <a:cubicBezTo>
                    <a:pt x="34" y="3741"/>
                    <a:pt x="66" y="3742"/>
                    <a:pt x="99" y="3742"/>
                  </a:cubicBezTo>
                  <a:cubicBezTo>
                    <a:pt x="274" y="3742"/>
                    <a:pt x="451" y="3719"/>
                    <a:pt x="600" y="3661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 rot="4761902" flipH="1">
              <a:off x="6577197" y="539261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206" y="1"/>
                  </a:moveTo>
                  <a:cubicBezTo>
                    <a:pt x="928" y="1"/>
                    <a:pt x="648" y="62"/>
                    <a:pt x="432" y="185"/>
                  </a:cubicBezTo>
                  <a:cubicBezTo>
                    <a:pt x="0" y="430"/>
                    <a:pt x="0" y="842"/>
                    <a:pt x="432" y="1088"/>
                  </a:cubicBezTo>
                  <a:cubicBezTo>
                    <a:pt x="648" y="1210"/>
                    <a:pt x="928" y="1272"/>
                    <a:pt x="1206" y="1272"/>
                  </a:cubicBezTo>
                  <a:cubicBezTo>
                    <a:pt x="1485" y="1272"/>
                    <a:pt x="1762" y="1210"/>
                    <a:pt x="1973" y="1088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62" y="62"/>
                    <a:pt x="1485" y="1"/>
                    <a:pt x="1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 rot="4761902" flipH="1">
              <a:off x="6905717" y="205108"/>
              <a:ext cx="687661" cy="950144"/>
            </a:xfrm>
            <a:custGeom>
              <a:avLst/>
              <a:gdLst/>
              <a:ahLst/>
              <a:cxnLst/>
              <a:rect l="l" t="t" r="r" b="b"/>
              <a:pathLst>
                <a:path w="2180" h="3012" extrusionOk="0">
                  <a:moveTo>
                    <a:pt x="766" y="1"/>
                  </a:moveTo>
                  <a:lnTo>
                    <a:pt x="1" y="2376"/>
                  </a:lnTo>
                  <a:cubicBezTo>
                    <a:pt x="1" y="2543"/>
                    <a:pt x="99" y="2700"/>
                    <a:pt x="315" y="2827"/>
                  </a:cubicBezTo>
                  <a:cubicBezTo>
                    <a:pt x="531" y="2950"/>
                    <a:pt x="811" y="3011"/>
                    <a:pt x="1090" y="3011"/>
                  </a:cubicBezTo>
                  <a:cubicBezTo>
                    <a:pt x="1370" y="3011"/>
                    <a:pt x="1650" y="2950"/>
                    <a:pt x="1866" y="2827"/>
                  </a:cubicBezTo>
                  <a:cubicBezTo>
                    <a:pt x="2072" y="2709"/>
                    <a:pt x="2180" y="2543"/>
                    <a:pt x="2180" y="2386"/>
                  </a:cubicBezTo>
                  <a:lnTo>
                    <a:pt x="1424" y="21"/>
                  </a:lnTo>
                  <a:cubicBezTo>
                    <a:pt x="1424" y="70"/>
                    <a:pt x="1385" y="119"/>
                    <a:pt x="1336" y="138"/>
                  </a:cubicBezTo>
                  <a:cubicBezTo>
                    <a:pt x="1267" y="178"/>
                    <a:pt x="1181" y="197"/>
                    <a:pt x="1096" y="197"/>
                  </a:cubicBezTo>
                  <a:cubicBezTo>
                    <a:pt x="1012" y="197"/>
                    <a:pt x="928" y="178"/>
                    <a:pt x="865" y="138"/>
                  </a:cubicBezTo>
                  <a:cubicBezTo>
                    <a:pt x="806" y="109"/>
                    <a:pt x="766" y="50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 rot="4761902" flipH="1">
              <a:off x="7109017" y="168199"/>
              <a:ext cx="192419" cy="895571"/>
            </a:xfrm>
            <a:custGeom>
              <a:avLst/>
              <a:gdLst/>
              <a:ahLst/>
              <a:cxnLst/>
              <a:rect l="l" t="t" r="r" b="b"/>
              <a:pathLst>
                <a:path w="610" h="2839" extrusionOk="0">
                  <a:moveTo>
                    <a:pt x="236" y="0"/>
                  </a:moveTo>
                  <a:cubicBezTo>
                    <a:pt x="177" y="20"/>
                    <a:pt x="119" y="30"/>
                    <a:pt x="60" y="30"/>
                  </a:cubicBezTo>
                  <a:lnTo>
                    <a:pt x="1" y="2837"/>
                  </a:lnTo>
                  <a:cubicBezTo>
                    <a:pt x="35" y="2838"/>
                    <a:pt x="69" y="2839"/>
                    <a:pt x="103" y="2839"/>
                  </a:cubicBezTo>
                  <a:cubicBezTo>
                    <a:pt x="281" y="2839"/>
                    <a:pt x="452" y="2816"/>
                    <a:pt x="609" y="275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8"/>
            <p:cNvSpPr/>
            <p:nvPr/>
          </p:nvSpPr>
          <p:spPr>
            <a:xfrm rot="4761889" flipH="1">
              <a:off x="7589260" y="534257"/>
              <a:ext cx="234582" cy="119561"/>
            </a:xfrm>
            <a:custGeom>
              <a:avLst/>
              <a:gdLst/>
              <a:ahLst/>
              <a:cxnLst/>
              <a:rect l="l" t="t" r="r" b="b"/>
              <a:pathLst>
                <a:path w="737" h="379" extrusionOk="0">
                  <a:moveTo>
                    <a:pt x="368" y="1"/>
                  </a:moveTo>
                  <a:cubicBezTo>
                    <a:pt x="285" y="1"/>
                    <a:pt x="202" y="18"/>
                    <a:pt x="138" y="52"/>
                  </a:cubicBezTo>
                  <a:cubicBezTo>
                    <a:pt x="0" y="131"/>
                    <a:pt x="20" y="248"/>
                    <a:pt x="138" y="327"/>
                  </a:cubicBezTo>
                  <a:cubicBezTo>
                    <a:pt x="206" y="361"/>
                    <a:pt x="292" y="378"/>
                    <a:pt x="376" y="378"/>
                  </a:cubicBezTo>
                  <a:cubicBezTo>
                    <a:pt x="459" y="378"/>
                    <a:pt x="540" y="361"/>
                    <a:pt x="599" y="327"/>
                  </a:cubicBezTo>
                  <a:cubicBezTo>
                    <a:pt x="736" y="248"/>
                    <a:pt x="727" y="131"/>
                    <a:pt x="599" y="52"/>
                  </a:cubicBezTo>
                  <a:cubicBezTo>
                    <a:pt x="535" y="18"/>
                    <a:pt x="452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8"/>
            <p:cNvSpPr/>
            <p:nvPr/>
          </p:nvSpPr>
          <p:spPr>
            <a:xfrm rot="4761902" flipH="1">
              <a:off x="3163973" y="-330145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rgbClr val="D86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8"/>
            <p:cNvSpPr/>
            <p:nvPr/>
          </p:nvSpPr>
          <p:spPr>
            <a:xfrm rot="4761902" flipH="1">
              <a:off x="3163973" y="-330145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8"/>
            <p:cNvSpPr/>
            <p:nvPr/>
          </p:nvSpPr>
          <p:spPr>
            <a:xfrm rot="4761902" flipH="1">
              <a:off x="3713618" y="-776585"/>
              <a:ext cx="368435" cy="5479731"/>
            </a:xfrm>
            <a:custGeom>
              <a:avLst/>
              <a:gdLst/>
              <a:ahLst/>
              <a:cxnLst/>
              <a:rect l="l" t="t" r="r" b="b"/>
              <a:pathLst>
                <a:path w="1168" h="17371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1040" y="138"/>
                    <a:pt x="873" y="266"/>
                    <a:pt x="697" y="374"/>
                  </a:cubicBezTo>
                  <a:cubicBezTo>
                    <a:pt x="491" y="491"/>
                    <a:pt x="265" y="590"/>
                    <a:pt x="29" y="668"/>
                  </a:cubicBezTo>
                  <a:lnTo>
                    <a:pt x="0" y="17371"/>
                  </a:lnTo>
                  <a:cubicBezTo>
                    <a:pt x="236" y="17292"/>
                    <a:pt x="471" y="17204"/>
                    <a:pt x="667" y="17076"/>
                  </a:cubicBezTo>
                  <a:cubicBezTo>
                    <a:pt x="854" y="16968"/>
                    <a:pt x="1011" y="16851"/>
                    <a:pt x="1148" y="16713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8"/>
            <p:cNvSpPr/>
            <p:nvPr/>
          </p:nvSpPr>
          <p:spPr>
            <a:xfrm rot="4761902" flipH="1">
              <a:off x="3575917" y="-247033"/>
              <a:ext cx="539088" cy="5344402"/>
            </a:xfrm>
            <a:custGeom>
              <a:avLst/>
              <a:gdLst/>
              <a:ahLst/>
              <a:cxnLst/>
              <a:rect l="l" t="t" r="r" b="b"/>
              <a:pathLst>
                <a:path w="1709" h="16942" extrusionOk="0">
                  <a:moveTo>
                    <a:pt x="1708" y="0"/>
                  </a:moveTo>
                  <a:lnTo>
                    <a:pt x="1708" y="0"/>
                  </a:lnTo>
                  <a:cubicBezTo>
                    <a:pt x="1237" y="158"/>
                    <a:pt x="726" y="229"/>
                    <a:pt x="218" y="229"/>
                  </a:cubicBezTo>
                  <a:cubicBezTo>
                    <a:pt x="155" y="229"/>
                    <a:pt x="93" y="228"/>
                    <a:pt x="30" y="226"/>
                  </a:cubicBezTo>
                  <a:lnTo>
                    <a:pt x="1" y="16939"/>
                  </a:lnTo>
                  <a:cubicBezTo>
                    <a:pt x="64" y="16941"/>
                    <a:pt x="128" y="16942"/>
                    <a:pt x="192" y="16942"/>
                  </a:cubicBezTo>
                  <a:cubicBezTo>
                    <a:pt x="708" y="16942"/>
                    <a:pt x="1225" y="16870"/>
                    <a:pt x="1679" y="16713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F3121">
                <a:alpha val="4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8"/>
            <p:cNvSpPr/>
            <p:nvPr/>
          </p:nvSpPr>
          <p:spPr>
            <a:xfrm rot="4761902" flipH="1">
              <a:off x="3706520" y="234448"/>
              <a:ext cx="489564" cy="5368377"/>
            </a:xfrm>
            <a:custGeom>
              <a:avLst/>
              <a:gdLst/>
              <a:ahLst/>
              <a:cxnLst/>
              <a:rect l="l" t="t" r="r" b="b"/>
              <a:pathLst>
                <a:path w="1552" h="17018" extrusionOk="0">
                  <a:moveTo>
                    <a:pt x="30" y="1"/>
                  </a:moveTo>
                  <a:lnTo>
                    <a:pt x="1" y="16704"/>
                  </a:lnTo>
                  <a:cubicBezTo>
                    <a:pt x="472" y="16890"/>
                    <a:pt x="1002" y="16988"/>
                    <a:pt x="1522" y="17018"/>
                  </a:cubicBezTo>
                  <a:lnTo>
                    <a:pt x="1551" y="305"/>
                  </a:lnTo>
                  <a:cubicBezTo>
                    <a:pt x="1021" y="295"/>
                    <a:pt x="491" y="187"/>
                    <a:pt x="30" y="1"/>
                  </a:cubicBezTo>
                  <a:close/>
                </a:path>
              </a:pathLst>
            </a:custGeom>
            <a:solidFill>
              <a:srgbClr val="FF3121">
                <a:alpha val="2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8"/>
            <p:cNvSpPr/>
            <p:nvPr/>
          </p:nvSpPr>
          <p:spPr>
            <a:xfrm rot="4761902" flipH="1">
              <a:off x="5931218" y="1488405"/>
              <a:ext cx="2095789" cy="1108501"/>
            </a:xfrm>
            <a:custGeom>
              <a:avLst/>
              <a:gdLst/>
              <a:ahLst/>
              <a:cxnLst/>
              <a:rect l="l" t="t" r="r" b="b"/>
              <a:pathLst>
                <a:path w="6644" h="3514" extrusionOk="0">
                  <a:moveTo>
                    <a:pt x="3321" y="1"/>
                  </a:moveTo>
                  <a:cubicBezTo>
                    <a:pt x="2547" y="1"/>
                    <a:pt x="1771" y="172"/>
                    <a:pt x="1178" y="516"/>
                  </a:cubicBezTo>
                  <a:cubicBezTo>
                    <a:pt x="0" y="1203"/>
                    <a:pt x="0" y="2312"/>
                    <a:pt x="1187" y="2999"/>
                  </a:cubicBezTo>
                  <a:cubicBezTo>
                    <a:pt x="1781" y="3342"/>
                    <a:pt x="2556" y="3514"/>
                    <a:pt x="3330" y="3514"/>
                  </a:cubicBezTo>
                  <a:cubicBezTo>
                    <a:pt x="4105" y="3514"/>
                    <a:pt x="4877" y="3342"/>
                    <a:pt x="5466" y="2999"/>
                  </a:cubicBezTo>
                  <a:cubicBezTo>
                    <a:pt x="6644" y="2312"/>
                    <a:pt x="6644" y="1203"/>
                    <a:pt x="5456" y="516"/>
                  </a:cubicBezTo>
                  <a:cubicBezTo>
                    <a:pt x="4868" y="172"/>
                    <a:pt x="4095" y="1"/>
                    <a:pt x="3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8"/>
            <p:cNvSpPr/>
            <p:nvPr/>
          </p:nvSpPr>
          <p:spPr>
            <a:xfrm rot="4761902" flipH="1">
              <a:off x="3163459" y="-326882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rgbClr val="FF3121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8"/>
            <p:cNvSpPr/>
            <p:nvPr/>
          </p:nvSpPr>
          <p:spPr>
            <a:xfrm rot="4761902" flipH="1">
              <a:off x="6776675" y="628965"/>
              <a:ext cx="1907155" cy="2541919"/>
            </a:xfrm>
            <a:custGeom>
              <a:avLst/>
              <a:gdLst/>
              <a:ahLst/>
              <a:cxnLst/>
              <a:rect l="l" t="t" r="r" b="b"/>
              <a:pathLst>
                <a:path w="6046" h="8058" extrusionOk="0">
                  <a:moveTo>
                    <a:pt x="6045" y="6419"/>
                  </a:moveTo>
                  <a:cubicBezTo>
                    <a:pt x="5987" y="3190"/>
                    <a:pt x="4505" y="1"/>
                    <a:pt x="3003" y="11"/>
                  </a:cubicBezTo>
                  <a:cubicBezTo>
                    <a:pt x="1512" y="30"/>
                    <a:pt x="49" y="3269"/>
                    <a:pt x="0" y="6458"/>
                  </a:cubicBezTo>
                  <a:cubicBezTo>
                    <a:pt x="275" y="7351"/>
                    <a:pt x="1502" y="8058"/>
                    <a:pt x="3003" y="8058"/>
                  </a:cubicBezTo>
                  <a:cubicBezTo>
                    <a:pt x="4524" y="8048"/>
                    <a:pt x="5780" y="7302"/>
                    <a:pt x="6045" y="64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8"/>
            <p:cNvSpPr/>
            <p:nvPr/>
          </p:nvSpPr>
          <p:spPr>
            <a:xfrm rot="4761902" flipH="1">
              <a:off x="753836" y="3611569"/>
              <a:ext cx="690500" cy="1358340"/>
            </a:xfrm>
            <a:custGeom>
              <a:avLst/>
              <a:gdLst/>
              <a:ahLst/>
              <a:cxnLst/>
              <a:rect l="l" t="t" r="r" b="b"/>
              <a:pathLst>
                <a:path w="2189" h="4306" extrusionOk="0">
                  <a:moveTo>
                    <a:pt x="2189" y="10"/>
                  </a:moveTo>
                  <a:lnTo>
                    <a:pt x="2189" y="12"/>
                  </a:lnTo>
                  <a:lnTo>
                    <a:pt x="2189" y="12"/>
                  </a:lnTo>
                  <a:cubicBezTo>
                    <a:pt x="2189" y="11"/>
                    <a:pt x="2189" y="11"/>
                    <a:pt x="2189" y="10"/>
                  </a:cubicBezTo>
                  <a:close/>
                  <a:moveTo>
                    <a:pt x="10" y="0"/>
                  </a:moveTo>
                  <a:lnTo>
                    <a:pt x="0" y="3670"/>
                  </a:lnTo>
                  <a:cubicBezTo>
                    <a:pt x="0" y="3837"/>
                    <a:pt x="98" y="3994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3994"/>
                    <a:pt x="2179" y="3837"/>
                    <a:pt x="2179" y="3680"/>
                  </a:cubicBezTo>
                  <a:lnTo>
                    <a:pt x="2189" y="12"/>
                  </a:lnTo>
                  <a:lnTo>
                    <a:pt x="2189" y="12"/>
                  </a:lnTo>
                  <a:cubicBezTo>
                    <a:pt x="2188" y="168"/>
                    <a:pt x="2080" y="334"/>
                    <a:pt x="1875" y="452"/>
                  </a:cubicBezTo>
                  <a:cubicBezTo>
                    <a:pt x="1659" y="574"/>
                    <a:pt x="1379" y="636"/>
                    <a:pt x="1099" y="636"/>
                  </a:cubicBezTo>
                  <a:cubicBezTo>
                    <a:pt x="820" y="636"/>
                    <a:pt x="540" y="574"/>
                    <a:pt x="324" y="452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8"/>
            <p:cNvSpPr/>
            <p:nvPr/>
          </p:nvSpPr>
          <p:spPr>
            <a:xfrm rot="4761902" flipH="1">
              <a:off x="1385121" y="3963485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32"/>
                    <a:pt x="422" y="1078"/>
                  </a:cubicBezTo>
                  <a:cubicBezTo>
                    <a:pt x="638" y="1200"/>
                    <a:pt x="918" y="1262"/>
                    <a:pt x="1197" y="1262"/>
                  </a:cubicBezTo>
                  <a:cubicBezTo>
                    <a:pt x="1477" y="1262"/>
                    <a:pt x="1757" y="1200"/>
                    <a:pt x="1973" y="1078"/>
                  </a:cubicBezTo>
                  <a:cubicBezTo>
                    <a:pt x="2405" y="83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8"/>
            <p:cNvSpPr/>
            <p:nvPr/>
          </p:nvSpPr>
          <p:spPr>
            <a:xfrm rot="4761902" flipH="1">
              <a:off x="500671" y="3925674"/>
              <a:ext cx="997109" cy="777276"/>
            </a:xfrm>
            <a:custGeom>
              <a:avLst/>
              <a:gdLst/>
              <a:ahLst/>
              <a:cxnLst/>
              <a:rect l="l" t="t" r="r" b="b"/>
              <a:pathLst>
                <a:path w="3161" h="2464" extrusionOk="0">
                  <a:moveTo>
                    <a:pt x="492" y="0"/>
                  </a:moveTo>
                  <a:lnTo>
                    <a:pt x="1" y="1551"/>
                  </a:lnTo>
                  <a:cubicBezTo>
                    <a:pt x="1" y="1787"/>
                    <a:pt x="168" y="2012"/>
                    <a:pt x="472" y="2199"/>
                  </a:cubicBezTo>
                  <a:cubicBezTo>
                    <a:pt x="786" y="2375"/>
                    <a:pt x="1191" y="2464"/>
                    <a:pt x="1593" y="2464"/>
                  </a:cubicBezTo>
                  <a:cubicBezTo>
                    <a:pt x="1995" y="2464"/>
                    <a:pt x="2395" y="2375"/>
                    <a:pt x="2700" y="2199"/>
                  </a:cubicBezTo>
                  <a:cubicBezTo>
                    <a:pt x="3014" y="2032"/>
                    <a:pt x="3161" y="1796"/>
                    <a:pt x="3161" y="1561"/>
                  </a:cubicBezTo>
                  <a:lnTo>
                    <a:pt x="2690" y="20"/>
                  </a:lnTo>
                  <a:cubicBezTo>
                    <a:pt x="2690" y="177"/>
                    <a:pt x="2582" y="334"/>
                    <a:pt x="2356" y="462"/>
                  </a:cubicBezTo>
                  <a:cubicBezTo>
                    <a:pt x="2145" y="584"/>
                    <a:pt x="1868" y="646"/>
                    <a:pt x="1589" y="646"/>
                  </a:cubicBezTo>
                  <a:cubicBezTo>
                    <a:pt x="1311" y="646"/>
                    <a:pt x="1031" y="584"/>
                    <a:pt x="815" y="462"/>
                  </a:cubicBezTo>
                  <a:cubicBezTo>
                    <a:pt x="609" y="334"/>
                    <a:pt x="492" y="167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8"/>
            <p:cNvSpPr/>
            <p:nvPr/>
          </p:nvSpPr>
          <p:spPr>
            <a:xfrm rot="4761902" flipH="1">
              <a:off x="781472" y="3703446"/>
              <a:ext cx="257084" cy="641000"/>
            </a:xfrm>
            <a:custGeom>
              <a:avLst/>
              <a:gdLst/>
              <a:ahLst/>
              <a:cxnLst/>
              <a:rect l="l" t="t" r="r" b="b"/>
              <a:pathLst>
                <a:path w="815" h="2032" extrusionOk="0">
                  <a:moveTo>
                    <a:pt x="413" y="0"/>
                  </a:moveTo>
                  <a:cubicBezTo>
                    <a:pt x="383" y="49"/>
                    <a:pt x="314" y="98"/>
                    <a:pt x="246" y="138"/>
                  </a:cubicBezTo>
                  <a:cubicBezTo>
                    <a:pt x="167" y="187"/>
                    <a:pt x="89" y="216"/>
                    <a:pt x="0" y="246"/>
                  </a:cubicBezTo>
                  <a:lnTo>
                    <a:pt x="216" y="2032"/>
                  </a:lnTo>
                  <a:cubicBezTo>
                    <a:pt x="344" y="2002"/>
                    <a:pt x="452" y="1953"/>
                    <a:pt x="560" y="1885"/>
                  </a:cubicBezTo>
                  <a:cubicBezTo>
                    <a:pt x="668" y="1826"/>
                    <a:pt x="756" y="1767"/>
                    <a:pt x="815" y="1688"/>
                  </a:cubicBezTo>
                  <a:lnTo>
                    <a:pt x="41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8"/>
            <p:cNvSpPr/>
            <p:nvPr/>
          </p:nvSpPr>
          <p:spPr>
            <a:xfrm rot="4761902" flipH="1">
              <a:off x="997295" y="4034769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42"/>
                    <a:pt x="422" y="1088"/>
                  </a:cubicBezTo>
                  <a:cubicBezTo>
                    <a:pt x="638" y="1210"/>
                    <a:pt x="918" y="1272"/>
                    <a:pt x="1197" y="1272"/>
                  </a:cubicBezTo>
                  <a:cubicBezTo>
                    <a:pt x="1477" y="1272"/>
                    <a:pt x="1757" y="1210"/>
                    <a:pt x="1973" y="1088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8"/>
            <p:cNvSpPr/>
            <p:nvPr/>
          </p:nvSpPr>
          <p:spPr>
            <a:xfrm rot="4761902" flipH="1">
              <a:off x="1538790" y="3464099"/>
              <a:ext cx="690500" cy="1358340"/>
            </a:xfrm>
            <a:custGeom>
              <a:avLst/>
              <a:gdLst/>
              <a:ahLst/>
              <a:cxnLst/>
              <a:rect l="l" t="t" r="r" b="b"/>
              <a:pathLst>
                <a:path w="2189" h="4306" extrusionOk="0">
                  <a:moveTo>
                    <a:pt x="2189" y="20"/>
                  </a:moveTo>
                  <a:lnTo>
                    <a:pt x="2189" y="22"/>
                  </a:lnTo>
                  <a:lnTo>
                    <a:pt x="2189" y="22"/>
                  </a:lnTo>
                  <a:cubicBezTo>
                    <a:pt x="2189" y="21"/>
                    <a:pt x="2189" y="20"/>
                    <a:pt x="2189" y="20"/>
                  </a:cubicBezTo>
                  <a:close/>
                  <a:moveTo>
                    <a:pt x="10" y="0"/>
                  </a:moveTo>
                  <a:lnTo>
                    <a:pt x="0" y="3671"/>
                  </a:lnTo>
                  <a:cubicBezTo>
                    <a:pt x="0" y="3847"/>
                    <a:pt x="98" y="4004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4004"/>
                    <a:pt x="2179" y="3837"/>
                    <a:pt x="2179" y="3680"/>
                  </a:cubicBezTo>
                  <a:lnTo>
                    <a:pt x="2189" y="22"/>
                  </a:lnTo>
                  <a:lnTo>
                    <a:pt x="2189" y="22"/>
                  </a:lnTo>
                  <a:cubicBezTo>
                    <a:pt x="2188" y="178"/>
                    <a:pt x="2080" y="334"/>
                    <a:pt x="1875" y="461"/>
                  </a:cubicBezTo>
                  <a:cubicBezTo>
                    <a:pt x="1659" y="584"/>
                    <a:pt x="1379" y="645"/>
                    <a:pt x="1099" y="645"/>
                  </a:cubicBezTo>
                  <a:cubicBezTo>
                    <a:pt x="820" y="645"/>
                    <a:pt x="540" y="584"/>
                    <a:pt x="324" y="461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8"/>
            <p:cNvSpPr/>
            <p:nvPr/>
          </p:nvSpPr>
          <p:spPr>
            <a:xfrm rot="4761902" flipH="1">
              <a:off x="1733187" y="3306525"/>
              <a:ext cx="136586" cy="1235313"/>
            </a:xfrm>
            <a:custGeom>
              <a:avLst/>
              <a:gdLst/>
              <a:ahLst/>
              <a:cxnLst/>
              <a:rect l="l" t="t" r="r" b="b"/>
              <a:pathLst>
                <a:path w="433" h="3916" extrusionOk="0">
                  <a:moveTo>
                    <a:pt x="433" y="0"/>
                  </a:moveTo>
                  <a:cubicBezTo>
                    <a:pt x="403" y="49"/>
                    <a:pt x="334" y="88"/>
                    <a:pt x="266" y="137"/>
                  </a:cubicBezTo>
                  <a:cubicBezTo>
                    <a:pt x="187" y="187"/>
                    <a:pt x="99" y="216"/>
                    <a:pt x="20" y="245"/>
                  </a:cubicBezTo>
                  <a:lnTo>
                    <a:pt x="1" y="3916"/>
                  </a:lnTo>
                  <a:cubicBezTo>
                    <a:pt x="89" y="3876"/>
                    <a:pt x="177" y="3837"/>
                    <a:pt x="246" y="3798"/>
                  </a:cubicBezTo>
                  <a:cubicBezTo>
                    <a:pt x="315" y="3759"/>
                    <a:pt x="374" y="3719"/>
                    <a:pt x="423" y="3670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8"/>
            <p:cNvSpPr/>
            <p:nvPr/>
          </p:nvSpPr>
          <p:spPr>
            <a:xfrm rot="4761902" flipH="1">
              <a:off x="2168525" y="3814729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42"/>
                    <a:pt x="422" y="1087"/>
                  </a:cubicBezTo>
                  <a:cubicBezTo>
                    <a:pt x="638" y="1210"/>
                    <a:pt x="918" y="1271"/>
                    <a:pt x="1197" y="1271"/>
                  </a:cubicBezTo>
                  <a:cubicBezTo>
                    <a:pt x="1477" y="1271"/>
                    <a:pt x="1757" y="1210"/>
                    <a:pt x="1973" y="1087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8"/>
            <p:cNvSpPr/>
            <p:nvPr/>
          </p:nvSpPr>
          <p:spPr>
            <a:xfrm rot="4761902" flipH="1">
              <a:off x="2700876" y="3245619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10"/>
                  </a:moveTo>
                  <a:lnTo>
                    <a:pt x="2189" y="12"/>
                  </a:lnTo>
                  <a:lnTo>
                    <a:pt x="2189" y="12"/>
                  </a:lnTo>
                  <a:cubicBezTo>
                    <a:pt x="2189" y="11"/>
                    <a:pt x="2189" y="11"/>
                    <a:pt x="2189" y="10"/>
                  </a:cubicBezTo>
                  <a:close/>
                  <a:moveTo>
                    <a:pt x="10" y="0"/>
                  </a:moveTo>
                  <a:lnTo>
                    <a:pt x="0" y="3661"/>
                  </a:lnTo>
                  <a:cubicBezTo>
                    <a:pt x="0" y="3838"/>
                    <a:pt x="98" y="3995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3995"/>
                    <a:pt x="2179" y="3838"/>
                    <a:pt x="2179" y="3681"/>
                  </a:cubicBezTo>
                  <a:lnTo>
                    <a:pt x="2189" y="12"/>
                  </a:lnTo>
                  <a:lnTo>
                    <a:pt x="2189" y="12"/>
                  </a:lnTo>
                  <a:cubicBezTo>
                    <a:pt x="2188" y="169"/>
                    <a:pt x="2080" y="335"/>
                    <a:pt x="1875" y="452"/>
                  </a:cubicBezTo>
                  <a:cubicBezTo>
                    <a:pt x="1659" y="575"/>
                    <a:pt x="1379" y="636"/>
                    <a:pt x="1099" y="636"/>
                  </a:cubicBezTo>
                  <a:cubicBezTo>
                    <a:pt x="820" y="636"/>
                    <a:pt x="540" y="575"/>
                    <a:pt x="324" y="452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8"/>
            <p:cNvSpPr/>
            <p:nvPr/>
          </p:nvSpPr>
          <p:spPr>
            <a:xfrm rot="4761902" flipH="1">
              <a:off x="2898372" y="3087463"/>
              <a:ext cx="136586" cy="1235629"/>
            </a:xfrm>
            <a:custGeom>
              <a:avLst/>
              <a:gdLst/>
              <a:ahLst/>
              <a:cxnLst/>
              <a:rect l="l" t="t" r="r" b="b"/>
              <a:pathLst>
                <a:path w="433" h="3917" extrusionOk="0">
                  <a:moveTo>
                    <a:pt x="433" y="0"/>
                  </a:moveTo>
                  <a:cubicBezTo>
                    <a:pt x="403" y="50"/>
                    <a:pt x="334" y="99"/>
                    <a:pt x="266" y="138"/>
                  </a:cubicBezTo>
                  <a:cubicBezTo>
                    <a:pt x="187" y="187"/>
                    <a:pt x="99" y="226"/>
                    <a:pt x="20" y="246"/>
                  </a:cubicBezTo>
                  <a:lnTo>
                    <a:pt x="1" y="3916"/>
                  </a:lnTo>
                  <a:cubicBezTo>
                    <a:pt x="89" y="3877"/>
                    <a:pt x="177" y="3838"/>
                    <a:pt x="246" y="3808"/>
                  </a:cubicBezTo>
                  <a:cubicBezTo>
                    <a:pt x="315" y="3769"/>
                    <a:pt x="374" y="3720"/>
                    <a:pt x="423" y="3671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8"/>
            <p:cNvSpPr/>
            <p:nvPr/>
          </p:nvSpPr>
          <p:spPr>
            <a:xfrm rot="4761902" flipH="1">
              <a:off x="3332316" y="3597664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33"/>
                    <a:pt x="422" y="1078"/>
                  </a:cubicBezTo>
                  <a:cubicBezTo>
                    <a:pt x="638" y="1201"/>
                    <a:pt x="918" y="1262"/>
                    <a:pt x="1197" y="1262"/>
                  </a:cubicBezTo>
                  <a:cubicBezTo>
                    <a:pt x="1477" y="1262"/>
                    <a:pt x="1757" y="1201"/>
                    <a:pt x="1973" y="1078"/>
                  </a:cubicBezTo>
                  <a:cubicBezTo>
                    <a:pt x="2405" y="833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8"/>
            <p:cNvSpPr/>
            <p:nvPr/>
          </p:nvSpPr>
          <p:spPr>
            <a:xfrm rot="4761902" flipH="1">
              <a:off x="3866216" y="3026685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20"/>
                  </a:moveTo>
                  <a:lnTo>
                    <a:pt x="2189" y="23"/>
                  </a:lnTo>
                  <a:lnTo>
                    <a:pt x="2189" y="23"/>
                  </a:lnTo>
                  <a:cubicBezTo>
                    <a:pt x="2189" y="22"/>
                    <a:pt x="2189" y="21"/>
                    <a:pt x="2189" y="20"/>
                  </a:cubicBezTo>
                  <a:close/>
                  <a:moveTo>
                    <a:pt x="10" y="1"/>
                  </a:moveTo>
                  <a:lnTo>
                    <a:pt x="0" y="3671"/>
                  </a:lnTo>
                  <a:cubicBezTo>
                    <a:pt x="0" y="3848"/>
                    <a:pt x="98" y="4005"/>
                    <a:pt x="314" y="4123"/>
                  </a:cubicBezTo>
                  <a:cubicBezTo>
                    <a:pt x="530" y="4245"/>
                    <a:pt x="810" y="4307"/>
                    <a:pt x="1090" y="4307"/>
                  </a:cubicBezTo>
                  <a:cubicBezTo>
                    <a:pt x="1369" y="4307"/>
                    <a:pt x="1649" y="4245"/>
                    <a:pt x="1865" y="4123"/>
                  </a:cubicBezTo>
                  <a:cubicBezTo>
                    <a:pt x="2071" y="4005"/>
                    <a:pt x="2179" y="3848"/>
                    <a:pt x="2179" y="3681"/>
                  </a:cubicBezTo>
                  <a:lnTo>
                    <a:pt x="2189" y="23"/>
                  </a:lnTo>
                  <a:lnTo>
                    <a:pt x="2189" y="23"/>
                  </a:lnTo>
                  <a:cubicBezTo>
                    <a:pt x="2188" y="189"/>
                    <a:pt x="2080" y="345"/>
                    <a:pt x="1875" y="462"/>
                  </a:cubicBezTo>
                  <a:cubicBezTo>
                    <a:pt x="1659" y="585"/>
                    <a:pt x="1379" y="646"/>
                    <a:pt x="1099" y="646"/>
                  </a:cubicBezTo>
                  <a:cubicBezTo>
                    <a:pt x="820" y="646"/>
                    <a:pt x="540" y="585"/>
                    <a:pt x="324" y="462"/>
                  </a:cubicBezTo>
                  <a:cubicBezTo>
                    <a:pt x="118" y="334"/>
                    <a:pt x="10" y="168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8"/>
            <p:cNvSpPr/>
            <p:nvPr/>
          </p:nvSpPr>
          <p:spPr>
            <a:xfrm rot="4761902" flipH="1">
              <a:off x="4057513" y="2869694"/>
              <a:ext cx="136586" cy="1235629"/>
            </a:xfrm>
            <a:custGeom>
              <a:avLst/>
              <a:gdLst/>
              <a:ahLst/>
              <a:cxnLst/>
              <a:rect l="l" t="t" r="r" b="b"/>
              <a:pathLst>
                <a:path w="433" h="3917" extrusionOk="0">
                  <a:moveTo>
                    <a:pt x="433" y="0"/>
                  </a:moveTo>
                  <a:cubicBezTo>
                    <a:pt x="403" y="50"/>
                    <a:pt x="334" y="89"/>
                    <a:pt x="266" y="138"/>
                  </a:cubicBezTo>
                  <a:cubicBezTo>
                    <a:pt x="187" y="187"/>
                    <a:pt x="99" y="216"/>
                    <a:pt x="20" y="246"/>
                  </a:cubicBezTo>
                  <a:lnTo>
                    <a:pt x="1" y="3916"/>
                  </a:lnTo>
                  <a:cubicBezTo>
                    <a:pt x="89" y="3877"/>
                    <a:pt x="177" y="3838"/>
                    <a:pt x="246" y="3798"/>
                  </a:cubicBezTo>
                  <a:cubicBezTo>
                    <a:pt x="315" y="3769"/>
                    <a:pt x="374" y="3720"/>
                    <a:pt x="423" y="3671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8"/>
            <p:cNvSpPr/>
            <p:nvPr/>
          </p:nvSpPr>
          <p:spPr>
            <a:xfrm rot="4761902" flipH="1">
              <a:off x="4493626" y="3377279"/>
              <a:ext cx="758635" cy="402518"/>
            </a:xfrm>
            <a:custGeom>
              <a:avLst/>
              <a:gdLst/>
              <a:ahLst/>
              <a:cxnLst/>
              <a:rect l="l" t="t" r="r" b="b"/>
              <a:pathLst>
                <a:path w="2405" h="1276" extrusionOk="0">
                  <a:moveTo>
                    <a:pt x="1194" y="0"/>
                  </a:moveTo>
                  <a:cubicBezTo>
                    <a:pt x="913" y="0"/>
                    <a:pt x="633" y="66"/>
                    <a:pt x="422" y="199"/>
                  </a:cubicBezTo>
                  <a:cubicBezTo>
                    <a:pt x="0" y="444"/>
                    <a:pt x="0" y="847"/>
                    <a:pt x="422" y="1092"/>
                  </a:cubicBezTo>
                  <a:cubicBezTo>
                    <a:pt x="638" y="1215"/>
                    <a:pt x="918" y="1276"/>
                    <a:pt x="1197" y="1276"/>
                  </a:cubicBezTo>
                  <a:cubicBezTo>
                    <a:pt x="1477" y="1276"/>
                    <a:pt x="1757" y="1215"/>
                    <a:pt x="1973" y="1092"/>
                  </a:cubicBezTo>
                  <a:cubicBezTo>
                    <a:pt x="2405" y="847"/>
                    <a:pt x="2405" y="444"/>
                    <a:pt x="1973" y="199"/>
                  </a:cubicBezTo>
                  <a:cubicBezTo>
                    <a:pt x="1757" y="66"/>
                    <a:pt x="1475" y="0"/>
                    <a:pt x="1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8"/>
            <p:cNvSpPr/>
            <p:nvPr/>
          </p:nvSpPr>
          <p:spPr>
            <a:xfrm rot="4761902" flipH="1">
              <a:off x="5025357" y="2808916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11"/>
                  </a:moveTo>
                  <a:lnTo>
                    <a:pt x="2189" y="13"/>
                  </a:lnTo>
                  <a:lnTo>
                    <a:pt x="2189" y="13"/>
                  </a:lnTo>
                  <a:cubicBezTo>
                    <a:pt x="2189" y="12"/>
                    <a:pt x="2189" y="11"/>
                    <a:pt x="2189" y="11"/>
                  </a:cubicBezTo>
                  <a:close/>
                  <a:moveTo>
                    <a:pt x="10" y="1"/>
                  </a:moveTo>
                  <a:lnTo>
                    <a:pt x="0" y="3671"/>
                  </a:lnTo>
                  <a:cubicBezTo>
                    <a:pt x="0" y="3838"/>
                    <a:pt x="98" y="4005"/>
                    <a:pt x="314" y="4123"/>
                  </a:cubicBezTo>
                  <a:cubicBezTo>
                    <a:pt x="530" y="4245"/>
                    <a:pt x="810" y="4307"/>
                    <a:pt x="1090" y="4307"/>
                  </a:cubicBezTo>
                  <a:cubicBezTo>
                    <a:pt x="1369" y="4307"/>
                    <a:pt x="1649" y="4245"/>
                    <a:pt x="1865" y="4123"/>
                  </a:cubicBezTo>
                  <a:cubicBezTo>
                    <a:pt x="2071" y="4005"/>
                    <a:pt x="2179" y="3838"/>
                    <a:pt x="2179" y="3681"/>
                  </a:cubicBezTo>
                  <a:lnTo>
                    <a:pt x="2189" y="13"/>
                  </a:lnTo>
                  <a:lnTo>
                    <a:pt x="2189" y="13"/>
                  </a:lnTo>
                  <a:cubicBezTo>
                    <a:pt x="2188" y="179"/>
                    <a:pt x="2080" y="335"/>
                    <a:pt x="1875" y="452"/>
                  </a:cubicBezTo>
                  <a:cubicBezTo>
                    <a:pt x="1659" y="575"/>
                    <a:pt x="1379" y="636"/>
                    <a:pt x="1099" y="636"/>
                  </a:cubicBezTo>
                  <a:cubicBezTo>
                    <a:pt x="820" y="636"/>
                    <a:pt x="540" y="575"/>
                    <a:pt x="324" y="452"/>
                  </a:cubicBezTo>
                  <a:cubicBezTo>
                    <a:pt x="118" y="334"/>
                    <a:pt x="10" y="158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8"/>
            <p:cNvSpPr/>
            <p:nvPr/>
          </p:nvSpPr>
          <p:spPr>
            <a:xfrm rot="4761902" flipH="1">
              <a:off x="5221303" y="2652629"/>
              <a:ext cx="136586" cy="1232474"/>
            </a:xfrm>
            <a:custGeom>
              <a:avLst/>
              <a:gdLst/>
              <a:ahLst/>
              <a:cxnLst/>
              <a:rect l="l" t="t" r="r" b="b"/>
              <a:pathLst>
                <a:path w="433" h="3907" extrusionOk="0">
                  <a:moveTo>
                    <a:pt x="433" y="1"/>
                  </a:moveTo>
                  <a:cubicBezTo>
                    <a:pt x="403" y="50"/>
                    <a:pt x="334" y="99"/>
                    <a:pt x="266" y="128"/>
                  </a:cubicBezTo>
                  <a:cubicBezTo>
                    <a:pt x="187" y="177"/>
                    <a:pt x="99" y="217"/>
                    <a:pt x="20" y="246"/>
                  </a:cubicBezTo>
                  <a:lnTo>
                    <a:pt x="1" y="3906"/>
                  </a:lnTo>
                  <a:cubicBezTo>
                    <a:pt x="89" y="3877"/>
                    <a:pt x="177" y="3838"/>
                    <a:pt x="246" y="3799"/>
                  </a:cubicBezTo>
                  <a:cubicBezTo>
                    <a:pt x="315" y="3759"/>
                    <a:pt x="374" y="3710"/>
                    <a:pt x="423" y="3661"/>
                  </a:cubicBezTo>
                  <a:lnTo>
                    <a:pt x="433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8"/>
            <p:cNvSpPr/>
            <p:nvPr/>
          </p:nvSpPr>
          <p:spPr>
            <a:xfrm rot="4761902" flipH="1">
              <a:off x="5656487" y="3161019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0"/>
                  </a:moveTo>
                  <a:cubicBezTo>
                    <a:pt x="913" y="0"/>
                    <a:pt x="633" y="62"/>
                    <a:pt x="422" y="184"/>
                  </a:cubicBezTo>
                  <a:cubicBezTo>
                    <a:pt x="0" y="430"/>
                    <a:pt x="0" y="832"/>
                    <a:pt x="422" y="1077"/>
                  </a:cubicBezTo>
                  <a:cubicBezTo>
                    <a:pt x="638" y="1200"/>
                    <a:pt x="918" y="1261"/>
                    <a:pt x="1197" y="1261"/>
                  </a:cubicBezTo>
                  <a:cubicBezTo>
                    <a:pt x="1477" y="1261"/>
                    <a:pt x="1757" y="1200"/>
                    <a:pt x="1973" y="1077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57" y="62"/>
                    <a:pt x="1475" y="0"/>
                    <a:pt x="1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8"/>
            <p:cNvSpPr/>
            <p:nvPr/>
          </p:nvSpPr>
          <p:spPr>
            <a:xfrm rot="4761902" flipH="1">
              <a:off x="5984905" y="2831754"/>
              <a:ext cx="687346" cy="949829"/>
            </a:xfrm>
            <a:custGeom>
              <a:avLst/>
              <a:gdLst/>
              <a:ahLst/>
              <a:cxnLst/>
              <a:rect l="l" t="t" r="r" b="b"/>
              <a:pathLst>
                <a:path w="2179" h="3011" extrusionOk="0">
                  <a:moveTo>
                    <a:pt x="775" y="0"/>
                  </a:moveTo>
                  <a:lnTo>
                    <a:pt x="0" y="2365"/>
                  </a:lnTo>
                  <a:cubicBezTo>
                    <a:pt x="0" y="2542"/>
                    <a:pt x="98" y="2699"/>
                    <a:pt x="314" y="2827"/>
                  </a:cubicBezTo>
                  <a:cubicBezTo>
                    <a:pt x="530" y="2949"/>
                    <a:pt x="810" y="3011"/>
                    <a:pt x="1089" y="3011"/>
                  </a:cubicBezTo>
                  <a:cubicBezTo>
                    <a:pt x="1369" y="3011"/>
                    <a:pt x="1649" y="2949"/>
                    <a:pt x="1865" y="2827"/>
                  </a:cubicBezTo>
                  <a:cubicBezTo>
                    <a:pt x="2071" y="2699"/>
                    <a:pt x="2179" y="2542"/>
                    <a:pt x="2179" y="2385"/>
                  </a:cubicBezTo>
                  <a:lnTo>
                    <a:pt x="1423" y="10"/>
                  </a:lnTo>
                  <a:cubicBezTo>
                    <a:pt x="1423" y="69"/>
                    <a:pt x="1384" y="118"/>
                    <a:pt x="1335" y="138"/>
                  </a:cubicBezTo>
                  <a:cubicBezTo>
                    <a:pt x="1266" y="177"/>
                    <a:pt x="1180" y="197"/>
                    <a:pt x="1097" y="197"/>
                  </a:cubicBezTo>
                  <a:cubicBezTo>
                    <a:pt x="1013" y="197"/>
                    <a:pt x="932" y="177"/>
                    <a:pt x="874" y="138"/>
                  </a:cubicBezTo>
                  <a:cubicBezTo>
                    <a:pt x="805" y="98"/>
                    <a:pt x="775" y="49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8"/>
            <p:cNvSpPr/>
            <p:nvPr/>
          </p:nvSpPr>
          <p:spPr>
            <a:xfrm rot="4761902" flipH="1">
              <a:off x="6164704" y="2691766"/>
              <a:ext cx="247937" cy="892101"/>
            </a:xfrm>
            <a:custGeom>
              <a:avLst/>
              <a:gdLst/>
              <a:ahLst/>
              <a:cxnLst/>
              <a:rect l="l" t="t" r="r" b="b"/>
              <a:pathLst>
                <a:path w="786" h="2828" extrusionOk="0">
                  <a:moveTo>
                    <a:pt x="138" y="1"/>
                  </a:moveTo>
                  <a:cubicBezTo>
                    <a:pt x="108" y="11"/>
                    <a:pt x="99" y="21"/>
                    <a:pt x="79" y="30"/>
                  </a:cubicBezTo>
                  <a:lnTo>
                    <a:pt x="0" y="70"/>
                  </a:lnTo>
                  <a:lnTo>
                    <a:pt x="373" y="2827"/>
                  </a:lnTo>
                  <a:cubicBezTo>
                    <a:pt x="452" y="2798"/>
                    <a:pt x="540" y="2759"/>
                    <a:pt x="619" y="2719"/>
                  </a:cubicBezTo>
                  <a:cubicBezTo>
                    <a:pt x="678" y="2680"/>
                    <a:pt x="737" y="2631"/>
                    <a:pt x="786" y="2582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8"/>
            <p:cNvSpPr/>
            <p:nvPr/>
          </p:nvSpPr>
          <p:spPr>
            <a:xfrm rot="4761915" flipH="1">
              <a:off x="6672223" y="3157942"/>
              <a:ext cx="229704" cy="121141"/>
            </a:xfrm>
            <a:custGeom>
              <a:avLst/>
              <a:gdLst/>
              <a:ahLst/>
              <a:cxnLst/>
              <a:rect l="l" t="t" r="r" b="b"/>
              <a:pathLst>
                <a:path w="727" h="384" extrusionOk="0">
                  <a:moveTo>
                    <a:pt x="367" y="1"/>
                  </a:moveTo>
                  <a:cubicBezTo>
                    <a:pt x="283" y="1"/>
                    <a:pt x="197" y="20"/>
                    <a:pt x="128" y="59"/>
                  </a:cubicBezTo>
                  <a:cubicBezTo>
                    <a:pt x="0" y="128"/>
                    <a:pt x="10" y="256"/>
                    <a:pt x="128" y="324"/>
                  </a:cubicBezTo>
                  <a:cubicBezTo>
                    <a:pt x="197" y="364"/>
                    <a:pt x="283" y="383"/>
                    <a:pt x="367" y="383"/>
                  </a:cubicBezTo>
                  <a:cubicBezTo>
                    <a:pt x="452" y="383"/>
                    <a:pt x="535" y="364"/>
                    <a:pt x="599" y="324"/>
                  </a:cubicBezTo>
                  <a:cubicBezTo>
                    <a:pt x="727" y="256"/>
                    <a:pt x="717" y="128"/>
                    <a:pt x="599" y="59"/>
                  </a:cubicBezTo>
                  <a:cubicBezTo>
                    <a:pt x="535" y="20"/>
                    <a:pt x="452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8"/>
            <p:cNvSpPr/>
            <p:nvPr/>
          </p:nvSpPr>
          <p:spPr>
            <a:xfrm rot="4761902" flipH="1">
              <a:off x="3232124" y="427909"/>
              <a:ext cx="93055" cy="2582297"/>
            </a:xfrm>
            <a:custGeom>
              <a:avLst/>
              <a:gdLst/>
              <a:ahLst/>
              <a:cxnLst/>
              <a:rect l="l" t="t" r="r" b="b"/>
              <a:pathLst>
                <a:path w="295" h="8186" extrusionOk="0">
                  <a:moveTo>
                    <a:pt x="0" y="1"/>
                  </a:moveTo>
                  <a:lnTo>
                    <a:pt x="30" y="8028"/>
                  </a:lnTo>
                  <a:lnTo>
                    <a:pt x="295" y="8185"/>
                  </a:lnTo>
                  <a:lnTo>
                    <a:pt x="275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8"/>
            <p:cNvSpPr/>
            <p:nvPr/>
          </p:nvSpPr>
          <p:spPr>
            <a:xfrm rot="4761902" flipH="1">
              <a:off x="2658315" y="-27052"/>
              <a:ext cx="990800" cy="2545074"/>
            </a:xfrm>
            <a:custGeom>
              <a:avLst/>
              <a:gdLst/>
              <a:ahLst/>
              <a:cxnLst/>
              <a:rect l="l" t="t" r="r" b="b"/>
              <a:pathLst>
                <a:path w="3141" h="8068" extrusionOk="0">
                  <a:moveTo>
                    <a:pt x="89" y="0"/>
                  </a:moveTo>
                  <a:lnTo>
                    <a:pt x="0" y="30"/>
                  </a:lnTo>
                  <a:lnTo>
                    <a:pt x="20" y="8067"/>
                  </a:lnTo>
                  <a:lnTo>
                    <a:pt x="3141" y="6261"/>
                  </a:lnTo>
                  <a:lnTo>
                    <a:pt x="3141" y="5319"/>
                  </a:lnTo>
                  <a:lnTo>
                    <a:pt x="1668" y="380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8"/>
            <p:cNvSpPr/>
            <p:nvPr/>
          </p:nvSpPr>
          <p:spPr>
            <a:xfrm rot="4761907" flipH="1">
              <a:off x="1811509" y="991568"/>
              <a:ext cx="986633" cy="818894"/>
            </a:xfrm>
            <a:custGeom>
              <a:avLst/>
              <a:gdLst/>
              <a:ahLst/>
              <a:cxnLst/>
              <a:rect l="l" t="t" r="r" b="b"/>
              <a:pathLst>
                <a:path w="3122" h="2592" extrusionOk="0">
                  <a:moveTo>
                    <a:pt x="3122" y="0"/>
                  </a:moveTo>
                  <a:lnTo>
                    <a:pt x="1" y="1806"/>
                  </a:lnTo>
                  <a:lnTo>
                    <a:pt x="1" y="2591"/>
                  </a:lnTo>
                  <a:lnTo>
                    <a:pt x="3122" y="785"/>
                  </a:lnTo>
                  <a:lnTo>
                    <a:pt x="3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8"/>
            <p:cNvSpPr/>
            <p:nvPr/>
          </p:nvSpPr>
          <p:spPr>
            <a:xfrm rot="4761902" flipH="1">
              <a:off x="490978" y="1938014"/>
              <a:ext cx="1591399" cy="1318277"/>
            </a:xfrm>
            <a:custGeom>
              <a:avLst/>
              <a:gdLst/>
              <a:ahLst/>
              <a:cxnLst/>
              <a:rect l="l" t="t" r="r" b="b"/>
              <a:pathLst>
                <a:path w="5045" h="4179" extrusionOk="0">
                  <a:moveTo>
                    <a:pt x="785" y="1"/>
                  </a:moveTo>
                  <a:lnTo>
                    <a:pt x="0" y="2709"/>
                  </a:lnTo>
                  <a:cubicBezTo>
                    <a:pt x="0" y="3092"/>
                    <a:pt x="255" y="3475"/>
                    <a:pt x="746" y="3759"/>
                  </a:cubicBezTo>
                  <a:cubicBezTo>
                    <a:pt x="1237" y="4039"/>
                    <a:pt x="1882" y="4179"/>
                    <a:pt x="2527" y="4179"/>
                  </a:cubicBezTo>
                  <a:cubicBezTo>
                    <a:pt x="3173" y="4179"/>
                    <a:pt x="3818" y="4039"/>
                    <a:pt x="4309" y="3759"/>
                  </a:cubicBezTo>
                  <a:cubicBezTo>
                    <a:pt x="4799" y="3475"/>
                    <a:pt x="5045" y="3102"/>
                    <a:pt x="5045" y="2739"/>
                  </a:cubicBezTo>
                  <a:lnTo>
                    <a:pt x="4289" y="20"/>
                  </a:lnTo>
                  <a:cubicBezTo>
                    <a:pt x="4289" y="285"/>
                    <a:pt x="4122" y="531"/>
                    <a:pt x="3769" y="727"/>
                  </a:cubicBezTo>
                  <a:cubicBezTo>
                    <a:pt x="3430" y="923"/>
                    <a:pt x="2984" y="1021"/>
                    <a:pt x="2536" y="1021"/>
                  </a:cubicBezTo>
                  <a:cubicBezTo>
                    <a:pt x="2088" y="1021"/>
                    <a:pt x="1639" y="923"/>
                    <a:pt x="1296" y="727"/>
                  </a:cubicBezTo>
                  <a:cubicBezTo>
                    <a:pt x="952" y="531"/>
                    <a:pt x="785" y="256"/>
                    <a:pt x="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8"/>
            <p:cNvSpPr/>
            <p:nvPr/>
          </p:nvSpPr>
          <p:spPr>
            <a:xfrm rot="4761902" flipH="1">
              <a:off x="896436" y="1939825"/>
              <a:ext cx="440040" cy="1038471"/>
            </a:xfrm>
            <a:custGeom>
              <a:avLst/>
              <a:gdLst/>
              <a:ahLst/>
              <a:cxnLst/>
              <a:rect l="l" t="t" r="r" b="b"/>
              <a:pathLst>
                <a:path w="1395" h="3292" extrusionOk="0">
                  <a:moveTo>
                    <a:pt x="1041" y="1"/>
                  </a:moveTo>
                  <a:cubicBezTo>
                    <a:pt x="771" y="91"/>
                    <a:pt x="460" y="139"/>
                    <a:pt x="146" y="139"/>
                  </a:cubicBezTo>
                  <a:cubicBezTo>
                    <a:pt x="117" y="139"/>
                    <a:pt x="88" y="139"/>
                    <a:pt x="59" y="138"/>
                  </a:cubicBezTo>
                  <a:lnTo>
                    <a:pt x="1" y="3288"/>
                  </a:lnTo>
                  <a:cubicBezTo>
                    <a:pt x="55" y="3291"/>
                    <a:pt x="110" y="3292"/>
                    <a:pt x="164" y="3292"/>
                  </a:cubicBezTo>
                  <a:cubicBezTo>
                    <a:pt x="592" y="3292"/>
                    <a:pt x="1020" y="3225"/>
                    <a:pt x="1394" y="3112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8"/>
            <p:cNvSpPr/>
            <p:nvPr/>
          </p:nvSpPr>
          <p:spPr>
            <a:xfrm rot="4761902" flipH="1">
              <a:off x="1322636" y="2148435"/>
              <a:ext cx="1207508" cy="638161"/>
            </a:xfrm>
            <a:custGeom>
              <a:avLst/>
              <a:gdLst/>
              <a:ahLst/>
              <a:cxnLst/>
              <a:rect l="l" t="t" r="r" b="b"/>
              <a:pathLst>
                <a:path w="3828" h="2023" extrusionOk="0">
                  <a:moveTo>
                    <a:pt x="1902" y="1"/>
                  </a:moveTo>
                  <a:cubicBezTo>
                    <a:pt x="1455" y="1"/>
                    <a:pt x="1011" y="99"/>
                    <a:pt x="677" y="295"/>
                  </a:cubicBezTo>
                  <a:cubicBezTo>
                    <a:pt x="0" y="697"/>
                    <a:pt x="10" y="1335"/>
                    <a:pt x="687" y="1728"/>
                  </a:cubicBezTo>
                  <a:cubicBezTo>
                    <a:pt x="1026" y="1924"/>
                    <a:pt x="1472" y="2022"/>
                    <a:pt x="1919" y="2022"/>
                  </a:cubicBezTo>
                  <a:cubicBezTo>
                    <a:pt x="2365" y="2022"/>
                    <a:pt x="2812" y="1924"/>
                    <a:pt x="3150" y="1728"/>
                  </a:cubicBezTo>
                  <a:cubicBezTo>
                    <a:pt x="3828" y="1325"/>
                    <a:pt x="3828" y="688"/>
                    <a:pt x="3141" y="295"/>
                  </a:cubicBezTo>
                  <a:cubicBezTo>
                    <a:pt x="2797" y="99"/>
                    <a:pt x="2348" y="1"/>
                    <a:pt x="1902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8"/>
            <p:cNvSpPr/>
            <p:nvPr/>
          </p:nvSpPr>
          <p:spPr>
            <a:xfrm rot="4761902" flipH="1">
              <a:off x="2090584" y="842600"/>
              <a:ext cx="1362389" cy="3171878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8"/>
            <p:cNvSpPr/>
            <p:nvPr/>
          </p:nvSpPr>
          <p:spPr>
            <a:xfrm rot="4761902" flipH="1">
              <a:off x="2090584" y="842600"/>
              <a:ext cx="1362389" cy="3171878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8"/>
            <p:cNvSpPr/>
            <p:nvPr/>
          </p:nvSpPr>
          <p:spPr>
            <a:xfrm rot="4761902" flipH="1">
              <a:off x="2701819" y="302440"/>
              <a:ext cx="96209" cy="2972197"/>
            </a:xfrm>
            <a:custGeom>
              <a:avLst/>
              <a:gdLst/>
              <a:ahLst/>
              <a:cxnLst/>
              <a:rect l="l" t="t" r="r" b="b"/>
              <a:pathLst>
                <a:path w="305" h="9422" extrusionOk="0">
                  <a:moveTo>
                    <a:pt x="305" y="0"/>
                  </a:moveTo>
                  <a:lnTo>
                    <a:pt x="305" y="3"/>
                  </a:lnTo>
                  <a:lnTo>
                    <a:pt x="305" y="3"/>
                  </a:lnTo>
                  <a:cubicBezTo>
                    <a:pt x="305" y="2"/>
                    <a:pt x="305" y="1"/>
                    <a:pt x="305" y="0"/>
                  </a:cubicBezTo>
                  <a:close/>
                  <a:moveTo>
                    <a:pt x="305" y="3"/>
                  </a:moveTo>
                  <a:lnTo>
                    <a:pt x="305" y="3"/>
                  </a:lnTo>
                  <a:cubicBezTo>
                    <a:pt x="304" y="208"/>
                    <a:pt x="206" y="433"/>
                    <a:pt x="30" y="618"/>
                  </a:cubicBezTo>
                  <a:lnTo>
                    <a:pt x="1" y="9421"/>
                  </a:lnTo>
                  <a:cubicBezTo>
                    <a:pt x="187" y="9225"/>
                    <a:pt x="285" y="9019"/>
                    <a:pt x="285" y="8813"/>
                  </a:cubicBezTo>
                  <a:lnTo>
                    <a:pt x="305" y="3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8"/>
            <p:cNvSpPr/>
            <p:nvPr/>
          </p:nvSpPr>
          <p:spPr>
            <a:xfrm rot="4761902" flipH="1">
              <a:off x="2480812" y="524428"/>
              <a:ext cx="263393" cy="2925825"/>
            </a:xfrm>
            <a:custGeom>
              <a:avLst/>
              <a:gdLst/>
              <a:ahLst/>
              <a:cxnLst/>
              <a:rect l="l" t="t" r="r" b="b"/>
              <a:pathLst>
                <a:path w="835" h="9275" extrusionOk="0">
                  <a:moveTo>
                    <a:pt x="834" y="0"/>
                  </a:moveTo>
                  <a:lnTo>
                    <a:pt x="834" y="0"/>
                  </a:lnTo>
                  <a:cubicBezTo>
                    <a:pt x="736" y="99"/>
                    <a:pt x="618" y="177"/>
                    <a:pt x="491" y="256"/>
                  </a:cubicBezTo>
                  <a:cubicBezTo>
                    <a:pt x="353" y="344"/>
                    <a:pt x="196" y="413"/>
                    <a:pt x="20" y="462"/>
                  </a:cubicBezTo>
                  <a:lnTo>
                    <a:pt x="0" y="9274"/>
                  </a:lnTo>
                  <a:cubicBezTo>
                    <a:pt x="157" y="9206"/>
                    <a:pt x="314" y="9147"/>
                    <a:pt x="461" y="9058"/>
                  </a:cubicBezTo>
                  <a:cubicBezTo>
                    <a:pt x="599" y="8990"/>
                    <a:pt x="716" y="8901"/>
                    <a:pt x="805" y="8803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8"/>
            <p:cNvSpPr/>
            <p:nvPr/>
          </p:nvSpPr>
          <p:spPr>
            <a:xfrm rot="4761902" flipH="1">
              <a:off x="2472801" y="1017096"/>
              <a:ext cx="198412" cy="2790811"/>
            </a:xfrm>
            <a:custGeom>
              <a:avLst/>
              <a:gdLst/>
              <a:ahLst/>
              <a:cxnLst/>
              <a:rect l="l" t="t" r="r" b="b"/>
              <a:pathLst>
                <a:path w="629" h="8847" extrusionOk="0">
                  <a:moveTo>
                    <a:pt x="629" y="0"/>
                  </a:moveTo>
                  <a:cubicBezTo>
                    <a:pt x="442" y="20"/>
                    <a:pt x="236" y="30"/>
                    <a:pt x="30" y="30"/>
                  </a:cubicBezTo>
                  <a:lnTo>
                    <a:pt x="1" y="8842"/>
                  </a:lnTo>
                  <a:cubicBezTo>
                    <a:pt x="55" y="8845"/>
                    <a:pt x="108" y="8846"/>
                    <a:pt x="161" y="8846"/>
                  </a:cubicBezTo>
                  <a:cubicBezTo>
                    <a:pt x="320" y="8846"/>
                    <a:pt x="474" y="8835"/>
                    <a:pt x="629" y="8813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8"/>
            <p:cNvSpPr/>
            <p:nvPr/>
          </p:nvSpPr>
          <p:spPr>
            <a:xfrm rot="4761902" flipH="1">
              <a:off x="2472864" y="809807"/>
              <a:ext cx="182956" cy="2814470"/>
            </a:xfrm>
            <a:custGeom>
              <a:avLst/>
              <a:gdLst/>
              <a:ahLst/>
              <a:cxnLst/>
              <a:rect l="l" t="t" r="r" b="b"/>
              <a:pathLst>
                <a:path w="580" h="8922" extrusionOk="0">
                  <a:moveTo>
                    <a:pt x="580" y="1"/>
                  </a:moveTo>
                  <a:cubicBezTo>
                    <a:pt x="393" y="60"/>
                    <a:pt x="197" y="99"/>
                    <a:pt x="1" y="128"/>
                  </a:cubicBezTo>
                  <a:lnTo>
                    <a:pt x="1" y="8921"/>
                  </a:lnTo>
                  <a:cubicBezTo>
                    <a:pt x="197" y="8892"/>
                    <a:pt x="383" y="8862"/>
                    <a:pt x="560" y="8794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8"/>
            <p:cNvSpPr/>
            <p:nvPr/>
          </p:nvSpPr>
          <p:spPr>
            <a:xfrm rot="4761902" flipH="1">
              <a:off x="2477810" y="1239661"/>
              <a:ext cx="344146" cy="2848539"/>
            </a:xfrm>
            <a:custGeom>
              <a:avLst/>
              <a:gdLst/>
              <a:ahLst/>
              <a:cxnLst/>
              <a:rect l="l" t="t" r="r" b="b"/>
              <a:pathLst>
                <a:path w="1091" h="9030" extrusionOk="0">
                  <a:moveTo>
                    <a:pt x="21" y="1"/>
                  </a:moveTo>
                  <a:lnTo>
                    <a:pt x="1" y="8804"/>
                  </a:lnTo>
                  <a:cubicBezTo>
                    <a:pt x="315" y="8941"/>
                    <a:pt x="688" y="9010"/>
                    <a:pt x="1061" y="9029"/>
                  </a:cubicBezTo>
                  <a:lnTo>
                    <a:pt x="1090" y="217"/>
                  </a:lnTo>
                  <a:cubicBezTo>
                    <a:pt x="707" y="197"/>
                    <a:pt x="335" y="138"/>
                    <a:pt x="21" y="1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8"/>
            <p:cNvSpPr/>
            <p:nvPr/>
          </p:nvSpPr>
          <p:spPr>
            <a:xfrm rot="4761902" flipH="1">
              <a:off x="2749968" y="1389689"/>
              <a:ext cx="306924" cy="3102163"/>
            </a:xfrm>
            <a:custGeom>
              <a:avLst/>
              <a:gdLst/>
              <a:ahLst/>
              <a:cxnLst/>
              <a:rect l="l" t="t" r="r" b="b"/>
              <a:pathLst>
                <a:path w="973" h="9834" extrusionOk="0"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737" y="9745"/>
                    <a:pt x="835" y="9804"/>
                    <a:pt x="953" y="9834"/>
                  </a:cubicBezTo>
                  <a:lnTo>
                    <a:pt x="973" y="1031"/>
                  </a:lnTo>
                  <a:cubicBezTo>
                    <a:pt x="865" y="992"/>
                    <a:pt x="766" y="943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8"/>
            <p:cNvSpPr/>
            <p:nvPr/>
          </p:nvSpPr>
          <p:spPr>
            <a:xfrm rot="4761908" flipH="1">
              <a:off x="3586107" y="1734765"/>
              <a:ext cx="1493111" cy="795447"/>
            </a:xfrm>
            <a:custGeom>
              <a:avLst/>
              <a:gdLst/>
              <a:ahLst/>
              <a:cxnLst/>
              <a:rect l="l" t="t" r="r" b="b"/>
              <a:pathLst>
                <a:path w="4721" h="2486" extrusionOk="0">
                  <a:moveTo>
                    <a:pt x="2355" y="0"/>
                  </a:moveTo>
                  <a:cubicBezTo>
                    <a:pt x="1806" y="0"/>
                    <a:pt x="1257" y="121"/>
                    <a:pt x="835" y="361"/>
                  </a:cubicBezTo>
                  <a:cubicBezTo>
                    <a:pt x="1" y="842"/>
                    <a:pt x="20" y="1627"/>
                    <a:pt x="854" y="2118"/>
                  </a:cubicBezTo>
                  <a:cubicBezTo>
                    <a:pt x="1271" y="2363"/>
                    <a:pt x="1818" y="2486"/>
                    <a:pt x="2366" y="2486"/>
                  </a:cubicBezTo>
                  <a:cubicBezTo>
                    <a:pt x="2913" y="2486"/>
                    <a:pt x="3460" y="2363"/>
                    <a:pt x="3877" y="2118"/>
                  </a:cubicBezTo>
                  <a:cubicBezTo>
                    <a:pt x="4721" y="1637"/>
                    <a:pt x="4701" y="852"/>
                    <a:pt x="3867" y="361"/>
                  </a:cubicBezTo>
                  <a:cubicBezTo>
                    <a:pt x="3450" y="121"/>
                    <a:pt x="2903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8"/>
            <p:cNvSpPr/>
            <p:nvPr/>
          </p:nvSpPr>
          <p:spPr>
            <a:xfrm rot="4761891" flipH="1">
              <a:off x="2097879" y="833837"/>
              <a:ext cx="1365993" cy="3189735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8"/>
            <p:cNvSpPr/>
            <p:nvPr/>
          </p:nvSpPr>
          <p:spPr>
            <a:xfrm rot="4761889" flipH="1">
              <a:off x="2084205" y="839281"/>
              <a:ext cx="1367685" cy="3184026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1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7" y="336"/>
                    <a:pt x="4111" y="639"/>
                    <a:pt x="3701" y="883"/>
                  </a:cubicBezTo>
                  <a:cubicBezTo>
                    <a:pt x="3284" y="1129"/>
                    <a:pt x="2734" y="1251"/>
                    <a:pt x="2184" y="1251"/>
                  </a:cubicBezTo>
                  <a:cubicBezTo>
                    <a:pt x="1635" y="1251"/>
                    <a:pt x="1085" y="1129"/>
                    <a:pt x="668" y="883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8"/>
            <p:cNvSpPr/>
            <p:nvPr/>
          </p:nvSpPr>
          <p:spPr>
            <a:xfrm rot="4761902" flipH="1">
              <a:off x="2747391" y="293879"/>
              <a:ext cx="96209" cy="2972197"/>
            </a:xfrm>
            <a:custGeom>
              <a:avLst/>
              <a:gdLst/>
              <a:ahLst/>
              <a:cxnLst/>
              <a:rect l="l" t="t" r="r" b="b"/>
              <a:pathLst>
                <a:path w="305" h="9422" extrusionOk="0">
                  <a:moveTo>
                    <a:pt x="305" y="0"/>
                  </a:moveTo>
                  <a:lnTo>
                    <a:pt x="305" y="3"/>
                  </a:lnTo>
                  <a:lnTo>
                    <a:pt x="305" y="3"/>
                  </a:lnTo>
                  <a:cubicBezTo>
                    <a:pt x="305" y="2"/>
                    <a:pt x="305" y="1"/>
                    <a:pt x="305" y="0"/>
                  </a:cubicBezTo>
                  <a:close/>
                  <a:moveTo>
                    <a:pt x="305" y="3"/>
                  </a:moveTo>
                  <a:lnTo>
                    <a:pt x="305" y="3"/>
                  </a:lnTo>
                  <a:cubicBezTo>
                    <a:pt x="304" y="208"/>
                    <a:pt x="206" y="433"/>
                    <a:pt x="30" y="618"/>
                  </a:cubicBezTo>
                  <a:lnTo>
                    <a:pt x="1" y="9421"/>
                  </a:lnTo>
                  <a:cubicBezTo>
                    <a:pt x="187" y="9225"/>
                    <a:pt x="285" y="9019"/>
                    <a:pt x="285" y="8803"/>
                  </a:cubicBezTo>
                  <a:lnTo>
                    <a:pt x="305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8"/>
            <p:cNvSpPr/>
            <p:nvPr/>
          </p:nvSpPr>
          <p:spPr>
            <a:xfrm rot="4761902" flipH="1">
              <a:off x="2529295" y="518275"/>
              <a:ext cx="263393" cy="2919904"/>
            </a:xfrm>
            <a:custGeom>
              <a:avLst/>
              <a:gdLst/>
              <a:ahLst/>
              <a:cxnLst/>
              <a:rect l="l" t="t" r="r" b="b"/>
              <a:pathLst>
                <a:path w="835" h="9275" extrusionOk="0">
                  <a:moveTo>
                    <a:pt x="834" y="0"/>
                  </a:moveTo>
                  <a:cubicBezTo>
                    <a:pt x="736" y="89"/>
                    <a:pt x="618" y="177"/>
                    <a:pt x="491" y="255"/>
                  </a:cubicBezTo>
                  <a:cubicBezTo>
                    <a:pt x="353" y="344"/>
                    <a:pt x="196" y="412"/>
                    <a:pt x="20" y="462"/>
                  </a:cubicBezTo>
                  <a:lnTo>
                    <a:pt x="0" y="9274"/>
                  </a:lnTo>
                  <a:cubicBezTo>
                    <a:pt x="157" y="9205"/>
                    <a:pt x="314" y="9147"/>
                    <a:pt x="461" y="9058"/>
                  </a:cubicBezTo>
                  <a:cubicBezTo>
                    <a:pt x="599" y="8990"/>
                    <a:pt x="716" y="8901"/>
                    <a:pt x="805" y="8803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8"/>
            <p:cNvSpPr/>
            <p:nvPr/>
          </p:nvSpPr>
          <p:spPr>
            <a:xfrm rot="4761902" flipH="1">
              <a:off x="2518436" y="801246"/>
              <a:ext cx="182956" cy="2814470"/>
            </a:xfrm>
            <a:custGeom>
              <a:avLst/>
              <a:gdLst/>
              <a:ahLst/>
              <a:cxnLst/>
              <a:rect l="l" t="t" r="r" b="b"/>
              <a:pathLst>
                <a:path w="580" h="8922" extrusionOk="0">
                  <a:moveTo>
                    <a:pt x="580" y="1"/>
                  </a:moveTo>
                  <a:cubicBezTo>
                    <a:pt x="393" y="59"/>
                    <a:pt x="197" y="99"/>
                    <a:pt x="1" y="118"/>
                  </a:cubicBezTo>
                  <a:lnTo>
                    <a:pt x="1" y="8921"/>
                  </a:lnTo>
                  <a:cubicBezTo>
                    <a:pt x="197" y="8892"/>
                    <a:pt x="383" y="8862"/>
                    <a:pt x="560" y="8794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8"/>
            <p:cNvSpPr/>
            <p:nvPr/>
          </p:nvSpPr>
          <p:spPr>
            <a:xfrm rot="4761902" flipH="1">
              <a:off x="4049362" y="1294234"/>
              <a:ext cx="1349771" cy="1538779"/>
            </a:xfrm>
            <a:custGeom>
              <a:avLst/>
              <a:gdLst/>
              <a:ahLst/>
              <a:cxnLst/>
              <a:rect l="l" t="t" r="r" b="b"/>
              <a:pathLst>
                <a:path w="4279" h="4878" extrusionOk="0">
                  <a:moveTo>
                    <a:pt x="4279" y="3729"/>
                  </a:moveTo>
                  <a:cubicBezTo>
                    <a:pt x="4083" y="4357"/>
                    <a:pt x="3199" y="4878"/>
                    <a:pt x="2140" y="4878"/>
                  </a:cubicBezTo>
                  <a:cubicBezTo>
                    <a:pt x="1070" y="4878"/>
                    <a:pt x="196" y="4377"/>
                    <a:pt x="0" y="3749"/>
                  </a:cubicBezTo>
                  <a:cubicBezTo>
                    <a:pt x="20" y="2542"/>
                    <a:pt x="334" y="1541"/>
                    <a:pt x="785" y="883"/>
                  </a:cubicBezTo>
                  <a:cubicBezTo>
                    <a:pt x="1168" y="314"/>
                    <a:pt x="1649" y="10"/>
                    <a:pt x="2140" y="0"/>
                  </a:cubicBezTo>
                  <a:cubicBezTo>
                    <a:pt x="2571" y="0"/>
                    <a:pt x="3023" y="246"/>
                    <a:pt x="3386" y="707"/>
                  </a:cubicBezTo>
                  <a:cubicBezTo>
                    <a:pt x="3886" y="1355"/>
                    <a:pt x="4259" y="2405"/>
                    <a:pt x="4279" y="3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8"/>
            <p:cNvSpPr/>
            <p:nvPr/>
          </p:nvSpPr>
          <p:spPr>
            <a:xfrm rot="4761902" flipH="1">
              <a:off x="4879280" y="1766662"/>
              <a:ext cx="820777" cy="405672"/>
            </a:xfrm>
            <a:custGeom>
              <a:avLst/>
              <a:gdLst/>
              <a:ahLst/>
              <a:cxnLst/>
              <a:rect l="l" t="t" r="r" b="b"/>
              <a:pathLst>
                <a:path w="2602" h="1286" extrusionOk="0">
                  <a:moveTo>
                    <a:pt x="2601" y="707"/>
                  </a:moveTo>
                  <a:cubicBezTo>
                    <a:pt x="2523" y="785"/>
                    <a:pt x="2444" y="854"/>
                    <a:pt x="2317" y="933"/>
                  </a:cubicBezTo>
                  <a:cubicBezTo>
                    <a:pt x="1708" y="1286"/>
                    <a:pt x="697" y="1286"/>
                    <a:pt x="89" y="933"/>
                  </a:cubicBezTo>
                  <a:cubicBezTo>
                    <a:pt x="59" y="913"/>
                    <a:pt x="20" y="893"/>
                    <a:pt x="0" y="883"/>
                  </a:cubicBezTo>
                  <a:cubicBezTo>
                    <a:pt x="383" y="314"/>
                    <a:pt x="854" y="10"/>
                    <a:pt x="1345" y="0"/>
                  </a:cubicBezTo>
                  <a:cubicBezTo>
                    <a:pt x="1787" y="0"/>
                    <a:pt x="2228" y="255"/>
                    <a:pt x="2601" y="7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8"/>
            <p:cNvSpPr/>
            <p:nvPr/>
          </p:nvSpPr>
          <p:spPr>
            <a:xfrm rot="4761902" flipH="1">
              <a:off x="1333387" y="4031714"/>
              <a:ext cx="89901" cy="343844"/>
            </a:xfrm>
            <a:custGeom>
              <a:avLst/>
              <a:gdLst/>
              <a:ahLst/>
              <a:cxnLst/>
              <a:rect l="l" t="t" r="r" b="b"/>
              <a:pathLst>
                <a:path w="285" h="1090" extrusionOk="0">
                  <a:moveTo>
                    <a:pt x="0" y="0"/>
                  </a:moveTo>
                  <a:lnTo>
                    <a:pt x="0" y="942"/>
                  </a:lnTo>
                  <a:lnTo>
                    <a:pt x="285" y="1089"/>
                  </a:lnTo>
                  <a:lnTo>
                    <a:pt x="27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8"/>
            <p:cNvSpPr/>
            <p:nvPr/>
          </p:nvSpPr>
          <p:spPr>
            <a:xfrm rot="4761902" flipH="1">
              <a:off x="1702395" y="3328428"/>
              <a:ext cx="548236" cy="1059291"/>
            </a:xfrm>
            <a:custGeom>
              <a:avLst/>
              <a:gdLst/>
              <a:ahLst/>
              <a:cxnLst/>
              <a:rect l="l" t="t" r="r" b="b"/>
              <a:pathLst>
                <a:path w="1738" h="3358" extrusionOk="0">
                  <a:moveTo>
                    <a:pt x="1462" y="1"/>
                  </a:moveTo>
                  <a:lnTo>
                    <a:pt x="0" y="3200"/>
                  </a:lnTo>
                  <a:lnTo>
                    <a:pt x="275" y="3357"/>
                  </a:lnTo>
                  <a:lnTo>
                    <a:pt x="1737" y="158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8"/>
            <p:cNvSpPr/>
            <p:nvPr/>
          </p:nvSpPr>
          <p:spPr>
            <a:xfrm rot="4761902" flipH="1">
              <a:off x="2971378" y="2218896"/>
              <a:ext cx="575995" cy="1829627"/>
            </a:xfrm>
            <a:custGeom>
              <a:avLst/>
              <a:gdLst/>
              <a:ahLst/>
              <a:cxnLst/>
              <a:rect l="l" t="t" r="r" b="b"/>
              <a:pathLst>
                <a:path w="1826" h="5800" extrusionOk="0">
                  <a:moveTo>
                    <a:pt x="1561" y="0"/>
                  </a:moveTo>
                  <a:lnTo>
                    <a:pt x="0" y="5643"/>
                  </a:lnTo>
                  <a:lnTo>
                    <a:pt x="275" y="5800"/>
                  </a:lnTo>
                  <a:lnTo>
                    <a:pt x="1826" y="157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8"/>
            <p:cNvSpPr/>
            <p:nvPr/>
          </p:nvSpPr>
          <p:spPr>
            <a:xfrm rot="4761902" flipH="1">
              <a:off x="4036164" y="2681432"/>
              <a:ext cx="111982" cy="62460"/>
            </a:xfrm>
            <a:custGeom>
              <a:avLst/>
              <a:gdLst/>
              <a:ahLst/>
              <a:cxnLst/>
              <a:rect l="l" t="t" r="r" b="b"/>
              <a:pathLst>
                <a:path w="355" h="198" extrusionOk="0">
                  <a:moveTo>
                    <a:pt x="89" y="1"/>
                  </a:moveTo>
                  <a:lnTo>
                    <a:pt x="1" y="40"/>
                  </a:lnTo>
                  <a:lnTo>
                    <a:pt x="266" y="197"/>
                  </a:lnTo>
                  <a:lnTo>
                    <a:pt x="354" y="148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8"/>
            <p:cNvSpPr/>
            <p:nvPr/>
          </p:nvSpPr>
          <p:spPr>
            <a:xfrm rot="4761902" flipH="1">
              <a:off x="2139574" y="1873175"/>
              <a:ext cx="987645" cy="3099324"/>
            </a:xfrm>
            <a:custGeom>
              <a:avLst/>
              <a:gdLst/>
              <a:ahLst/>
              <a:cxnLst/>
              <a:rect l="l" t="t" r="r" b="b"/>
              <a:pathLst>
                <a:path w="3131" h="9825" extrusionOk="0">
                  <a:moveTo>
                    <a:pt x="3101" y="1"/>
                  </a:moveTo>
                  <a:lnTo>
                    <a:pt x="3013" y="50"/>
                  </a:lnTo>
                  <a:lnTo>
                    <a:pt x="1462" y="5693"/>
                  </a:lnTo>
                  <a:lnTo>
                    <a:pt x="0" y="8892"/>
                  </a:lnTo>
                  <a:lnTo>
                    <a:pt x="10" y="9824"/>
                  </a:lnTo>
                  <a:lnTo>
                    <a:pt x="3131" y="8038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8"/>
            <p:cNvSpPr/>
            <p:nvPr/>
          </p:nvSpPr>
          <p:spPr>
            <a:xfrm rot="4761902" flipH="1">
              <a:off x="1015370" y="3228390"/>
              <a:ext cx="987645" cy="811345"/>
            </a:xfrm>
            <a:custGeom>
              <a:avLst/>
              <a:gdLst/>
              <a:ahLst/>
              <a:cxnLst/>
              <a:rect l="l" t="t" r="r" b="b"/>
              <a:pathLst>
                <a:path w="3131" h="2572" extrusionOk="0">
                  <a:moveTo>
                    <a:pt x="3111" y="0"/>
                  </a:moveTo>
                  <a:lnTo>
                    <a:pt x="0" y="1796"/>
                  </a:lnTo>
                  <a:lnTo>
                    <a:pt x="10" y="2571"/>
                  </a:lnTo>
                  <a:lnTo>
                    <a:pt x="3131" y="785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000000">
                <a:alpha val="80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8"/>
            <p:cNvSpPr/>
            <p:nvPr/>
          </p:nvSpPr>
          <p:spPr>
            <a:xfrm rot="4761902" flipH="1">
              <a:off x="4281940" y="1574519"/>
              <a:ext cx="300615" cy="161196"/>
            </a:xfrm>
            <a:custGeom>
              <a:avLst/>
              <a:gdLst/>
              <a:ahLst/>
              <a:cxnLst/>
              <a:rect l="l" t="t" r="r" b="b"/>
              <a:pathLst>
                <a:path w="953" h="511" extrusionOk="0">
                  <a:moveTo>
                    <a:pt x="334" y="1"/>
                  </a:moveTo>
                  <a:cubicBezTo>
                    <a:pt x="217" y="30"/>
                    <a:pt x="109" y="79"/>
                    <a:pt x="1" y="138"/>
                  </a:cubicBezTo>
                  <a:lnTo>
                    <a:pt x="619" y="511"/>
                  </a:lnTo>
                  <a:cubicBezTo>
                    <a:pt x="737" y="432"/>
                    <a:pt x="845" y="403"/>
                    <a:pt x="953" y="374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8"/>
            <p:cNvSpPr/>
            <p:nvPr/>
          </p:nvSpPr>
          <p:spPr>
            <a:xfrm rot="4761902" flipH="1">
              <a:off x="4261243" y="1466785"/>
              <a:ext cx="328374" cy="136591"/>
            </a:xfrm>
            <a:custGeom>
              <a:avLst/>
              <a:gdLst/>
              <a:ahLst/>
              <a:cxnLst/>
              <a:rect l="l" t="t" r="r" b="b"/>
              <a:pathLst>
                <a:path w="1041" h="433" extrusionOk="0">
                  <a:moveTo>
                    <a:pt x="157" y="0"/>
                  </a:moveTo>
                  <a:cubicBezTo>
                    <a:pt x="107" y="0"/>
                    <a:pt x="54" y="7"/>
                    <a:pt x="0" y="20"/>
                  </a:cubicBezTo>
                  <a:lnTo>
                    <a:pt x="619" y="384"/>
                  </a:lnTo>
                  <a:cubicBezTo>
                    <a:pt x="668" y="371"/>
                    <a:pt x="715" y="366"/>
                    <a:pt x="761" y="366"/>
                  </a:cubicBezTo>
                  <a:cubicBezTo>
                    <a:pt x="861" y="366"/>
                    <a:pt x="953" y="392"/>
                    <a:pt x="1041" y="433"/>
                  </a:cubicBezTo>
                  <a:lnTo>
                    <a:pt x="413" y="69"/>
                  </a:lnTo>
                  <a:cubicBezTo>
                    <a:pt x="342" y="24"/>
                    <a:pt x="254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8"/>
            <p:cNvSpPr/>
            <p:nvPr/>
          </p:nvSpPr>
          <p:spPr>
            <a:xfrm rot="4761902" flipH="1">
              <a:off x="4298246" y="1411433"/>
              <a:ext cx="204721" cy="117979"/>
            </a:xfrm>
            <a:custGeom>
              <a:avLst/>
              <a:gdLst/>
              <a:ahLst/>
              <a:cxnLst/>
              <a:rect l="l" t="t" r="r" b="b"/>
              <a:pathLst>
                <a:path w="649" h="374" extrusionOk="0">
                  <a:moveTo>
                    <a:pt x="1" y="0"/>
                  </a:moveTo>
                  <a:lnTo>
                    <a:pt x="629" y="364"/>
                  </a:lnTo>
                  <a:cubicBezTo>
                    <a:pt x="630" y="364"/>
                    <a:pt x="632" y="364"/>
                    <a:pt x="633" y="364"/>
                  </a:cubicBezTo>
                  <a:lnTo>
                    <a:pt x="633" y="364"/>
                  </a:lnTo>
                  <a:lnTo>
                    <a:pt x="30" y="10"/>
                  </a:lnTo>
                  <a:cubicBezTo>
                    <a:pt x="10" y="10"/>
                    <a:pt x="10" y="0"/>
                    <a:pt x="1" y="0"/>
                  </a:cubicBezTo>
                  <a:close/>
                  <a:moveTo>
                    <a:pt x="633" y="364"/>
                  </a:moveTo>
                  <a:lnTo>
                    <a:pt x="636" y="366"/>
                  </a:lnTo>
                  <a:lnTo>
                    <a:pt x="636" y="366"/>
                  </a:lnTo>
                  <a:cubicBezTo>
                    <a:pt x="635" y="365"/>
                    <a:pt x="634" y="365"/>
                    <a:pt x="633" y="364"/>
                  </a:cubicBezTo>
                  <a:close/>
                  <a:moveTo>
                    <a:pt x="636" y="366"/>
                  </a:moveTo>
                  <a:cubicBezTo>
                    <a:pt x="640" y="369"/>
                    <a:pt x="642" y="373"/>
                    <a:pt x="648" y="373"/>
                  </a:cubicBezTo>
                  <a:lnTo>
                    <a:pt x="636" y="366"/>
                  </a:ln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8"/>
            <p:cNvSpPr/>
            <p:nvPr/>
          </p:nvSpPr>
          <p:spPr>
            <a:xfrm rot="4761902" flipH="1">
              <a:off x="3898856" y="1910664"/>
              <a:ext cx="257084" cy="377913"/>
            </a:xfrm>
            <a:custGeom>
              <a:avLst/>
              <a:gdLst/>
              <a:ahLst/>
              <a:cxnLst/>
              <a:rect l="l" t="t" r="r" b="b"/>
              <a:pathLst>
                <a:path w="815" h="1198" extrusionOk="0">
                  <a:moveTo>
                    <a:pt x="196" y="0"/>
                  </a:moveTo>
                  <a:cubicBezTo>
                    <a:pt x="69" y="285"/>
                    <a:pt x="0" y="569"/>
                    <a:pt x="0" y="825"/>
                  </a:cubicBezTo>
                  <a:lnTo>
                    <a:pt x="628" y="1198"/>
                  </a:lnTo>
                  <a:cubicBezTo>
                    <a:pt x="628" y="942"/>
                    <a:pt x="697" y="658"/>
                    <a:pt x="815" y="373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8"/>
            <p:cNvSpPr/>
            <p:nvPr/>
          </p:nvSpPr>
          <p:spPr>
            <a:xfrm rot="4761902" flipH="1">
              <a:off x="4071852" y="1820252"/>
              <a:ext cx="312917" cy="300627"/>
            </a:xfrm>
            <a:custGeom>
              <a:avLst/>
              <a:gdLst/>
              <a:ahLst/>
              <a:cxnLst/>
              <a:rect l="l" t="t" r="r" b="b"/>
              <a:pathLst>
                <a:path w="992" h="953" extrusionOk="0">
                  <a:moveTo>
                    <a:pt x="364" y="0"/>
                  </a:moveTo>
                  <a:cubicBezTo>
                    <a:pt x="216" y="167"/>
                    <a:pt x="99" y="373"/>
                    <a:pt x="0" y="579"/>
                  </a:cubicBezTo>
                  <a:lnTo>
                    <a:pt x="629" y="952"/>
                  </a:lnTo>
                  <a:cubicBezTo>
                    <a:pt x="707" y="746"/>
                    <a:pt x="844" y="550"/>
                    <a:pt x="992" y="363"/>
                  </a:cubicBezTo>
                  <a:lnTo>
                    <a:pt x="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8"/>
            <p:cNvSpPr/>
            <p:nvPr/>
          </p:nvSpPr>
          <p:spPr>
            <a:xfrm rot="4761902" flipH="1">
              <a:off x="4184142" y="1672995"/>
              <a:ext cx="362442" cy="260249"/>
            </a:xfrm>
            <a:custGeom>
              <a:avLst/>
              <a:gdLst/>
              <a:ahLst/>
              <a:cxnLst/>
              <a:rect l="l" t="t" r="r" b="b"/>
              <a:pathLst>
                <a:path w="1149" h="825" extrusionOk="0">
                  <a:moveTo>
                    <a:pt x="521" y="0"/>
                  </a:moveTo>
                  <a:cubicBezTo>
                    <a:pt x="334" y="118"/>
                    <a:pt x="167" y="275"/>
                    <a:pt x="1" y="461"/>
                  </a:cubicBezTo>
                  <a:lnTo>
                    <a:pt x="629" y="824"/>
                  </a:lnTo>
                  <a:cubicBezTo>
                    <a:pt x="776" y="638"/>
                    <a:pt x="962" y="481"/>
                    <a:pt x="1149" y="373"/>
                  </a:cubicBezTo>
                  <a:lnTo>
                    <a:pt x="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8"/>
            <p:cNvSpPr/>
            <p:nvPr/>
          </p:nvSpPr>
          <p:spPr>
            <a:xfrm rot="4761899" flipH="1">
              <a:off x="2461592" y="301450"/>
              <a:ext cx="680858" cy="3232572"/>
            </a:xfrm>
            <a:custGeom>
              <a:avLst/>
              <a:gdLst/>
              <a:ahLst/>
              <a:cxnLst/>
              <a:rect l="l" t="t" r="r" b="b"/>
              <a:pathLst>
                <a:path w="2170" h="10257" extrusionOk="0">
                  <a:moveTo>
                    <a:pt x="1572" y="1"/>
                  </a:moveTo>
                  <a:cubicBezTo>
                    <a:pt x="1426" y="1"/>
                    <a:pt x="1262" y="48"/>
                    <a:pt x="1090" y="149"/>
                  </a:cubicBezTo>
                  <a:cubicBezTo>
                    <a:pt x="511" y="492"/>
                    <a:pt x="20" y="1327"/>
                    <a:pt x="20" y="2014"/>
                  </a:cubicBezTo>
                  <a:lnTo>
                    <a:pt x="1" y="10257"/>
                  </a:lnTo>
                  <a:lnTo>
                    <a:pt x="2160" y="9197"/>
                  </a:lnTo>
                  <a:lnTo>
                    <a:pt x="2169" y="757"/>
                  </a:lnTo>
                  <a:cubicBezTo>
                    <a:pt x="2169" y="278"/>
                    <a:pt x="1924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8"/>
            <p:cNvSpPr/>
            <p:nvPr/>
          </p:nvSpPr>
          <p:spPr>
            <a:xfrm rot="4761902" flipH="1">
              <a:off x="1157183" y="748348"/>
              <a:ext cx="619526" cy="1362441"/>
            </a:xfrm>
            <a:custGeom>
              <a:avLst/>
              <a:gdLst/>
              <a:ahLst/>
              <a:cxnLst/>
              <a:rect l="l" t="t" r="r" b="b"/>
              <a:pathLst>
                <a:path w="1964" h="4319" extrusionOk="0">
                  <a:moveTo>
                    <a:pt x="276" y="1"/>
                  </a:moveTo>
                  <a:lnTo>
                    <a:pt x="1" y="168"/>
                  </a:lnTo>
                  <a:lnTo>
                    <a:pt x="1699" y="4319"/>
                  </a:lnTo>
                  <a:lnTo>
                    <a:pt x="1964" y="416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8"/>
            <p:cNvSpPr/>
            <p:nvPr/>
          </p:nvSpPr>
          <p:spPr>
            <a:xfrm rot="4761902" flipH="1">
              <a:off x="2174006" y="1473903"/>
              <a:ext cx="489249" cy="504725"/>
            </a:xfrm>
            <a:custGeom>
              <a:avLst/>
              <a:gdLst/>
              <a:ahLst/>
              <a:cxnLst/>
              <a:rect l="l" t="t" r="r" b="b"/>
              <a:pathLst>
                <a:path w="1551" h="1600" extrusionOk="0">
                  <a:moveTo>
                    <a:pt x="275" y="0"/>
                  </a:moveTo>
                  <a:lnTo>
                    <a:pt x="0" y="157"/>
                  </a:lnTo>
                  <a:lnTo>
                    <a:pt x="1276" y="1600"/>
                  </a:lnTo>
                  <a:lnTo>
                    <a:pt x="1551" y="143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8"/>
            <p:cNvSpPr/>
            <p:nvPr/>
          </p:nvSpPr>
          <p:spPr>
            <a:xfrm rot="4761902" flipH="1">
              <a:off x="1155617" y="683751"/>
              <a:ext cx="944430" cy="1931833"/>
            </a:xfrm>
            <a:custGeom>
              <a:avLst/>
              <a:gdLst/>
              <a:ahLst/>
              <a:cxnLst/>
              <a:rect l="l" t="t" r="r" b="b"/>
              <a:pathLst>
                <a:path w="2994" h="6124" extrusionOk="0">
                  <a:moveTo>
                    <a:pt x="20" y="0"/>
                  </a:moveTo>
                  <a:lnTo>
                    <a:pt x="1" y="4387"/>
                  </a:lnTo>
                  <a:lnTo>
                    <a:pt x="2994" y="6124"/>
                  </a:lnTo>
                  <a:lnTo>
                    <a:pt x="2994" y="5594"/>
                  </a:lnTo>
                  <a:lnTo>
                    <a:pt x="1296" y="144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 rot="1852447" flipH="1">
              <a:off x="1325631" y="4382993"/>
              <a:ext cx="141604" cy="141552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 rot="4761902" flipH="1">
              <a:off x="2971407" y="2218901"/>
              <a:ext cx="575995" cy="1829627"/>
            </a:xfrm>
            <a:custGeom>
              <a:avLst/>
              <a:gdLst/>
              <a:ahLst/>
              <a:cxnLst/>
              <a:rect l="l" t="t" r="r" b="b"/>
              <a:pathLst>
                <a:path w="1826" h="5800" extrusionOk="0">
                  <a:moveTo>
                    <a:pt x="1561" y="0"/>
                  </a:moveTo>
                  <a:lnTo>
                    <a:pt x="0" y="5643"/>
                  </a:lnTo>
                  <a:lnTo>
                    <a:pt x="275" y="5800"/>
                  </a:lnTo>
                  <a:lnTo>
                    <a:pt x="1826" y="157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 rot="4761902" flipH="1">
              <a:off x="1154212" y="747880"/>
              <a:ext cx="619526" cy="1362441"/>
            </a:xfrm>
            <a:custGeom>
              <a:avLst/>
              <a:gdLst/>
              <a:ahLst/>
              <a:cxnLst/>
              <a:rect l="l" t="t" r="r" b="b"/>
              <a:pathLst>
                <a:path w="1964" h="4319" extrusionOk="0">
                  <a:moveTo>
                    <a:pt x="276" y="1"/>
                  </a:moveTo>
                  <a:lnTo>
                    <a:pt x="1" y="168"/>
                  </a:lnTo>
                  <a:lnTo>
                    <a:pt x="1699" y="4319"/>
                  </a:lnTo>
                  <a:lnTo>
                    <a:pt x="1964" y="416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 rot="4761902" flipH="1">
              <a:off x="2171034" y="1473435"/>
              <a:ext cx="489249" cy="504725"/>
            </a:xfrm>
            <a:custGeom>
              <a:avLst/>
              <a:gdLst/>
              <a:ahLst/>
              <a:cxnLst/>
              <a:rect l="l" t="t" r="r" b="b"/>
              <a:pathLst>
                <a:path w="1551" h="1600" extrusionOk="0">
                  <a:moveTo>
                    <a:pt x="275" y="0"/>
                  </a:moveTo>
                  <a:lnTo>
                    <a:pt x="0" y="157"/>
                  </a:lnTo>
                  <a:lnTo>
                    <a:pt x="1276" y="1600"/>
                  </a:lnTo>
                  <a:lnTo>
                    <a:pt x="1551" y="143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1251350" y="2265550"/>
              <a:ext cx="150025" cy="142875"/>
            </a:xfrm>
            <a:custGeom>
              <a:avLst/>
              <a:gdLst/>
              <a:ahLst/>
              <a:cxnLst/>
              <a:rect l="l" t="t" r="r" b="b"/>
              <a:pathLst>
                <a:path w="6001" h="5715" extrusionOk="0">
                  <a:moveTo>
                    <a:pt x="1000" y="3072"/>
                  </a:moveTo>
                  <a:lnTo>
                    <a:pt x="0" y="4453"/>
                  </a:lnTo>
                  <a:lnTo>
                    <a:pt x="1167" y="5715"/>
                  </a:lnTo>
                  <a:lnTo>
                    <a:pt x="5382" y="4668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1492650" y="4140600"/>
              <a:ext cx="64300" cy="75000"/>
            </a:xfrm>
            <a:custGeom>
              <a:avLst/>
              <a:gdLst/>
              <a:ahLst/>
              <a:cxnLst/>
              <a:rect l="l" t="t" r="r" b="b"/>
              <a:pathLst>
                <a:path w="2572" h="3000" extrusionOk="0">
                  <a:moveTo>
                    <a:pt x="0" y="0"/>
                  </a:moveTo>
                  <a:lnTo>
                    <a:pt x="2286" y="1071"/>
                  </a:lnTo>
                  <a:lnTo>
                    <a:pt x="2572" y="3000"/>
                  </a:lnTo>
                  <a:lnTo>
                    <a:pt x="309" y="18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1199750" y="3072800"/>
              <a:ext cx="623900" cy="1119800"/>
            </a:xfrm>
            <a:custGeom>
              <a:avLst/>
              <a:gdLst/>
              <a:ahLst/>
              <a:cxnLst/>
              <a:rect l="l" t="t" r="r" b="b"/>
              <a:pathLst>
                <a:path w="24956" h="44792" extrusionOk="0">
                  <a:moveTo>
                    <a:pt x="9739" y="43061"/>
                  </a:moveTo>
                  <a:lnTo>
                    <a:pt x="0" y="44792"/>
                  </a:lnTo>
                  <a:lnTo>
                    <a:pt x="14954" y="1881"/>
                  </a:lnTo>
                  <a:lnTo>
                    <a:pt x="249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2397125" y="3500450"/>
              <a:ext cx="66075" cy="76200"/>
            </a:xfrm>
            <a:custGeom>
              <a:avLst/>
              <a:gdLst/>
              <a:ahLst/>
              <a:cxnLst/>
              <a:rect l="l" t="t" r="r" b="b"/>
              <a:pathLst>
                <a:path w="2643" h="3048" extrusionOk="0">
                  <a:moveTo>
                    <a:pt x="2643" y="3024"/>
                  </a:moveTo>
                  <a:lnTo>
                    <a:pt x="2238" y="1095"/>
                  </a:lnTo>
                  <a:lnTo>
                    <a:pt x="0" y="0"/>
                  </a:lnTo>
                  <a:lnTo>
                    <a:pt x="762" y="2476"/>
                  </a:lnTo>
                  <a:lnTo>
                    <a:pt x="2357" y="30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2"/>
          <p:cNvSpPr txBox="1">
            <a:spLocks noGrp="1"/>
          </p:cNvSpPr>
          <p:nvPr>
            <p:ph type="body" idx="1"/>
          </p:nvPr>
        </p:nvSpPr>
        <p:spPr>
          <a:xfrm>
            <a:off x="3289372" y="1310109"/>
            <a:ext cx="2565155" cy="1536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It’s easy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It’s free and not encrypted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It’s legal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It’s cheap to setup a station</a:t>
            </a:r>
            <a:endParaRPr dirty="0"/>
          </a:p>
        </p:txBody>
      </p:sp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Weather Satellite Decoding</a:t>
            </a:r>
            <a:endParaRPr dirty="0"/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5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SATELLITE HISTORY</a:t>
            </a:r>
            <a:endParaRPr dirty="0"/>
          </a:p>
        </p:txBody>
      </p:sp>
      <p:grpSp>
        <p:nvGrpSpPr>
          <p:cNvPr id="1217" name="Google Shape;1217;p45"/>
          <p:cNvGrpSpPr/>
          <p:nvPr/>
        </p:nvGrpSpPr>
        <p:grpSpPr>
          <a:xfrm>
            <a:off x="-2287178" y="-190189"/>
            <a:ext cx="7831882" cy="5214329"/>
            <a:chOff x="-2287178" y="355461"/>
            <a:chExt cx="7831882" cy="5214329"/>
          </a:xfrm>
        </p:grpSpPr>
        <p:grpSp>
          <p:nvGrpSpPr>
            <p:cNvPr id="1218" name="Google Shape;1218;p45"/>
            <p:cNvGrpSpPr/>
            <p:nvPr/>
          </p:nvGrpSpPr>
          <p:grpSpPr>
            <a:xfrm rot="-1389532">
              <a:off x="766951" y="2008871"/>
              <a:ext cx="1659012" cy="1653911"/>
              <a:chOff x="991825" y="1680713"/>
              <a:chExt cx="1787560" cy="1782064"/>
            </a:xfrm>
          </p:grpSpPr>
          <p:sp>
            <p:nvSpPr>
              <p:cNvPr id="1219" name="Google Shape;1219;p45"/>
              <p:cNvSpPr/>
              <p:nvPr/>
            </p:nvSpPr>
            <p:spPr>
              <a:xfrm>
                <a:off x="997314" y="1680713"/>
                <a:ext cx="1782071" cy="1778380"/>
              </a:xfrm>
              <a:custGeom>
                <a:avLst/>
                <a:gdLst/>
                <a:ahLst/>
                <a:cxnLst/>
                <a:rect l="l" t="t" r="r" b="b"/>
                <a:pathLst>
                  <a:path w="18830" h="18791" extrusionOk="0">
                    <a:moveTo>
                      <a:pt x="9438" y="0"/>
                    </a:moveTo>
                    <a:cubicBezTo>
                      <a:pt x="9414" y="0"/>
                      <a:pt x="9390" y="0"/>
                      <a:pt x="9366" y="0"/>
                    </a:cubicBezTo>
                    <a:cubicBezTo>
                      <a:pt x="4176" y="20"/>
                      <a:pt x="1" y="4254"/>
                      <a:pt x="1" y="9425"/>
                    </a:cubicBezTo>
                    <a:cubicBezTo>
                      <a:pt x="20" y="14610"/>
                      <a:pt x="4196" y="18790"/>
                      <a:pt x="9372" y="18790"/>
                    </a:cubicBezTo>
                    <a:cubicBezTo>
                      <a:pt x="9396" y="18790"/>
                      <a:pt x="9420" y="18790"/>
                      <a:pt x="9445" y="18790"/>
                    </a:cubicBezTo>
                    <a:cubicBezTo>
                      <a:pt x="14635" y="18771"/>
                      <a:pt x="18830" y="14556"/>
                      <a:pt x="18810" y="9366"/>
                    </a:cubicBezTo>
                    <a:cubicBezTo>
                      <a:pt x="18771" y="4180"/>
                      <a:pt x="14595" y="0"/>
                      <a:pt x="9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/>
              <p:cNvSpPr/>
              <p:nvPr/>
            </p:nvSpPr>
            <p:spPr>
              <a:xfrm>
                <a:off x="1036115" y="1682511"/>
                <a:ext cx="1743269" cy="927093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9796" extrusionOk="0">
                    <a:moveTo>
                      <a:pt x="9012" y="1"/>
                    </a:moveTo>
                    <a:cubicBezTo>
                      <a:pt x="9000" y="1"/>
                      <a:pt x="8988" y="1"/>
                      <a:pt x="8976" y="1"/>
                    </a:cubicBezTo>
                    <a:cubicBezTo>
                      <a:pt x="4722" y="20"/>
                      <a:pt x="1152" y="2850"/>
                      <a:pt x="1" y="6732"/>
                    </a:cubicBezTo>
                    <a:lnTo>
                      <a:pt x="1" y="6732"/>
                    </a:lnTo>
                    <a:cubicBezTo>
                      <a:pt x="1425" y="3318"/>
                      <a:pt x="4839" y="898"/>
                      <a:pt x="8800" y="879"/>
                    </a:cubicBezTo>
                    <a:cubicBezTo>
                      <a:pt x="8813" y="879"/>
                      <a:pt x="8826" y="879"/>
                      <a:pt x="8838" y="879"/>
                    </a:cubicBezTo>
                    <a:cubicBezTo>
                      <a:pt x="13953" y="879"/>
                      <a:pt x="18128" y="4813"/>
                      <a:pt x="18420" y="9796"/>
                    </a:cubicBezTo>
                    <a:lnTo>
                      <a:pt x="18420" y="9367"/>
                    </a:lnTo>
                    <a:cubicBezTo>
                      <a:pt x="18400" y="4188"/>
                      <a:pt x="14186" y="1"/>
                      <a:pt x="9012" y="1"/>
                    </a:cubicBezTo>
                    <a:close/>
                  </a:path>
                </a:pathLst>
              </a:custGeom>
              <a:solidFill>
                <a:srgbClr val="FFFFFF">
                  <a:alpha val="47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/>
              <p:cNvSpPr/>
              <p:nvPr/>
            </p:nvSpPr>
            <p:spPr>
              <a:xfrm>
                <a:off x="997314" y="1926296"/>
                <a:ext cx="1673141" cy="1536480"/>
              </a:xfrm>
              <a:custGeom>
                <a:avLst/>
                <a:gdLst/>
                <a:ahLst/>
                <a:cxnLst/>
                <a:rect l="l" t="t" r="r" b="b"/>
                <a:pathLst>
                  <a:path w="17679" h="16235" extrusionOk="0">
                    <a:moveTo>
                      <a:pt x="2928" y="0"/>
                    </a:moveTo>
                    <a:lnTo>
                      <a:pt x="2928" y="0"/>
                    </a:lnTo>
                    <a:cubicBezTo>
                      <a:pt x="1113" y="1737"/>
                      <a:pt x="1" y="4156"/>
                      <a:pt x="1" y="6869"/>
                    </a:cubicBezTo>
                    <a:cubicBezTo>
                      <a:pt x="20" y="12047"/>
                      <a:pt x="4215" y="16234"/>
                      <a:pt x="9408" y="16234"/>
                    </a:cubicBezTo>
                    <a:cubicBezTo>
                      <a:pt x="9420" y="16234"/>
                      <a:pt x="9432" y="16234"/>
                      <a:pt x="9445" y="16234"/>
                    </a:cubicBezTo>
                    <a:cubicBezTo>
                      <a:pt x="12996" y="16234"/>
                      <a:pt x="16098" y="14224"/>
                      <a:pt x="17678" y="11278"/>
                    </a:cubicBezTo>
                    <a:lnTo>
                      <a:pt x="17678" y="11278"/>
                    </a:lnTo>
                    <a:cubicBezTo>
                      <a:pt x="16020" y="12859"/>
                      <a:pt x="13757" y="13854"/>
                      <a:pt x="11240" y="13854"/>
                    </a:cubicBezTo>
                    <a:cubicBezTo>
                      <a:pt x="11216" y="13854"/>
                      <a:pt x="11192" y="13854"/>
                      <a:pt x="11168" y="13854"/>
                    </a:cubicBezTo>
                    <a:cubicBezTo>
                      <a:pt x="6011" y="13854"/>
                      <a:pt x="1835" y="9674"/>
                      <a:pt x="1796" y="4488"/>
                    </a:cubicBezTo>
                    <a:cubicBezTo>
                      <a:pt x="1796" y="2869"/>
                      <a:pt x="2225" y="1347"/>
                      <a:pt x="2928" y="0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/>
              <p:cNvSpPr/>
              <p:nvPr/>
            </p:nvSpPr>
            <p:spPr>
              <a:xfrm>
                <a:off x="997314" y="1841312"/>
                <a:ext cx="871729" cy="1412786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14928" extrusionOk="0">
                    <a:moveTo>
                      <a:pt x="4098" y="1"/>
                    </a:moveTo>
                    <a:lnTo>
                      <a:pt x="3884" y="137"/>
                    </a:lnTo>
                    <a:lnTo>
                      <a:pt x="3825" y="196"/>
                    </a:lnTo>
                    <a:cubicBezTo>
                      <a:pt x="3747" y="235"/>
                      <a:pt x="3708" y="274"/>
                      <a:pt x="3650" y="313"/>
                    </a:cubicBezTo>
                    <a:cubicBezTo>
                      <a:pt x="3650" y="333"/>
                      <a:pt x="3630" y="333"/>
                      <a:pt x="3610" y="372"/>
                    </a:cubicBezTo>
                    <a:cubicBezTo>
                      <a:pt x="3552" y="391"/>
                      <a:pt x="3493" y="430"/>
                      <a:pt x="3435" y="489"/>
                    </a:cubicBezTo>
                    <a:cubicBezTo>
                      <a:pt x="3415" y="489"/>
                      <a:pt x="3415" y="508"/>
                      <a:pt x="3396" y="508"/>
                    </a:cubicBezTo>
                    <a:cubicBezTo>
                      <a:pt x="3259" y="606"/>
                      <a:pt x="3123" y="723"/>
                      <a:pt x="3006" y="859"/>
                    </a:cubicBezTo>
                    <a:lnTo>
                      <a:pt x="2947" y="898"/>
                    </a:lnTo>
                    <a:lnTo>
                      <a:pt x="2811" y="1055"/>
                    </a:lnTo>
                    <a:lnTo>
                      <a:pt x="2752" y="1094"/>
                    </a:lnTo>
                    <a:lnTo>
                      <a:pt x="2615" y="1250"/>
                    </a:lnTo>
                    <a:cubicBezTo>
                      <a:pt x="2576" y="1269"/>
                      <a:pt x="2557" y="1269"/>
                      <a:pt x="2557" y="1289"/>
                    </a:cubicBezTo>
                    <a:cubicBezTo>
                      <a:pt x="2440" y="1406"/>
                      <a:pt x="2323" y="1562"/>
                      <a:pt x="2186" y="1679"/>
                    </a:cubicBezTo>
                    <a:lnTo>
                      <a:pt x="2147" y="1737"/>
                    </a:lnTo>
                    <a:cubicBezTo>
                      <a:pt x="2089" y="1776"/>
                      <a:pt x="2069" y="1835"/>
                      <a:pt x="2030" y="1874"/>
                    </a:cubicBezTo>
                    <a:cubicBezTo>
                      <a:pt x="1991" y="1874"/>
                      <a:pt x="1991" y="1894"/>
                      <a:pt x="1971" y="1933"/>
                    </a:cubicBezTo>
                    <a:cubicBezTo>
                      <a:pt x="1932" y="1991"/>
                      <a:pt x="1893" y="2050"/>
                      <a:pt x="1854" y="2089"/>
                    </a:cubicBezTo>
                    <a:cubicBezTo>
                      <a:pt x="1854" y="2128"/>
                      <a:pt x="1835" y="2128"/>
                      <a:pt x="1835" y="2147"/>
                    </a:cubicBezTo>
                    <a:lnTo>
                      <a:pt x="1542" y="2576"/>
                    </a:lnTo>
                    <a:cubicBezTo>
                      <a:pt x="1503" y="2576"/>
                      <a:pt x="1503" y="2615"/>
                      <a:pt x="1484" y="2635"/>
                    </a:cubicBezTo>
                    <a:cubicBezTo>
                      <a:pt x="1464" y="2713"/>
                      <a:pt x="1406" y="2752"/>
                      <a:pt x="1386" y="2811"/>
                    </a:cubicBezTo>
                    <a:cubicBezTo>
                      <a:pt x="1367" y="2830"/>
                      <a:pt x="1367" y="2850"/>
                      <a:pt x="1347" y="2869"/>
                    </a:cubicBezTo>
                    <a:cubicBezTo>
                      <a:pt x="1308" y="2928"/>
                      <a:pt x="1269" y="3006"/>
                      <a:pt x="1250" y="3045"/>
                    </a:cubicBezTo>
                    <a:cubicBezTo>
                      <a:pt x="1250" y="3045"/>
                      <a:pt x="1211" y="3064"/>
                      <a:pt x="1211" y="3103"/>
                    </a:cubicBezTo>
                    <a:cubicBezTo>
                      <a:pt x="1172" y="3162"/>
                      <a:pt x="1152" y="3240"/>
                      <a:pt x="1093" y="3318"/>
                    </a:cubicBezTo>
                    <a:cubicBezTo>
                      <a:pt x="1054" y="3396"/>
                      <a:pt x="1015" y="3454"/>
                      <a:pt x="976" y="3533"/>
                    </a:cubicBezTo>
                    <a:cubicBezTo>
                      <a:pt x="976" y="3552"/>
                      <a:pt x="957" y="3591"/>
                      <a:pt x="957" y="3611"/>
                    </a:cubicBezTo>
                    <a:cubicBezTo>
                      <a:pt x="918" y="3650"/>
                      <a:pt x="898" y="3728"/>
                      <a:pt x="879" y="3786"/>
                    </a:cubicBezTo>
                    <a:cubicBezTo>
                      <a:pt x="879" y="3806"/>
                      <a:pt x="859" y="3825"/>
                      <a:pt x="859" y="3845"/>
                    </a:cubicBezTo>
                    <a:cubicBezTo>
                      <a:pt x="820" y="3903"/>
                      <a:pt x="801" y="3981"/>
                      <a:pt x="781" y="4020"/>
                    </a:cubicBezTo>
                    <a:cubicBezTo>
                      <a:pt x="781" y="4040"/>
                      <a:pt x="762" y="4079"/>
                      <a:pt x="762" y="4098"/>
                    </a:cubicBezTo>
                    <a:cubicBezTo>
                      <a:pt x="723" y="4176"/>
                      <a:pt x="684" y="4274"/>
                      <a:pt x="664" y="4333"/>
                    </a:cubicBezTo>
                    <a:cubicBezTo>
                      <a:pt x="606" y="4411"/>
                      <a:pt x="586" y="4508"/>
                      <a:pt x="567" y="4586"/>
                    </a:cubicBezTo>
                    <a:cubicBezTo>
                      <a:pt x="567" y="4606"/>
                      <a:pt x="528" y="4625"/>
                      <a:pt x="528" y="4664"/>
                    </a:cubicBezTo>
                    <a:cubicBezTo>
                      <a:pt x="528" y="4703"/>
                      <a:pt x="508" y="4781"/>
                      <a:pt x="489" y="4820"/>
                    </a:cubicBezTo>
                    <a:cubicBezTo>
                      <a:pt x="489" y="4859"/>
                      <a:pt x="469" y="4879"/>
                      <a:pt x="469" y="4898"/>
                    </a:cubicBezTo>
                    <a:cubicBezTo>
                      <a:pt x="430" y="4957"/>
                      <a:pt x="430" y="5015"/>
                      <a:pt x="411" y="5074"/>
                    </a:cubicBezTo>
                    <a:cubicBezTo>
                      <a:pt x="411" y="5093"/>
                      <a:pt x="391" y="5113"/>
                      <a:pt x="391" y="5152"/>
                    </a:cubicBezTo>
                    <a:cubicBezTo>
                      <a:pt x="372" y="5250"/>
                      <a:pt x="333" y="5308"/>
                      <a:pt x="313" y="5406"/>
                    </a:cubicBezTo>
                    <a:cubicBezTo>
                      <a:pt x="313" y="5484"/>
                      <a:pt x="293" y="5581"/>
                      <a:pt x="274" y="5659"/>
                    </a:cubicBezTo>
                    <a:cubicBezTo>
                      <a:pt x="235" y="5679"/>
                      <a:pt x="235" y="5698"/>
                      <a:pt x="235" y="5737"/>
                    </a:cubicBezTo>
                    <a:cubicBezTo>
                      <a:pt x="215" y="5796"/>
                      <a:pt x="215" y="5854"/>
                      <a:pt x="196" y="5932"/>
                    </a:cubicBezTo>
                    <a:cubicBezTo>
                      <a:pt x="176" y="5952"/>
                      <a:pt x="176" y="5991"/>
                      <a:pt x="176" y="6030"/>
                    </a:cubicBezTo>
                    <a:cubicBezTo>
                      <a:pt x="176" y="6089"/>
                      <a:pt x="137" y="6147"/>
                      <a:pt x="137" y="6225"/>
                    </a:cubicBezTo>
                    <a:cubicBezTo>
                      <a:pt x="118" y="6245"/>
                      <a:pt x="118" y="6264"/>
                      <a:pt x="118" y="6284"/>
                    </a:cubicBezTo>
                    <a:cubicBezTo>
                      <a:pt x="98" y="6381"/>
                      <a:pt x="79" y="6459"/>
                      <a:pt x="79" y="6557"/>
                    </a:cubicBezTo>
                    <a:cubicBezTo>
                      <a:pt x="79" y="6654"/>
                      <a:pt x="40" y="6732"/>
                      <a:pt x="40" y="6830"/>
                    </a:cubicBezTo>
                    <a:lnTo>
                      <a:pt x="40" y="6908"/>
                    </a:lnTo>
                    <a:cubicBezTo>
                      <a:pt x="20" y="6986"/>
                      <a:pt x="20" y="7025"/>
                      <a:pt x="20" y="7103"/>
                    </a:cubicBezTo>
                    <a:lnTo>
                      <a:pt x="20" y="7201"/>
                    </a:lnTo>
                    <a:lnTo>
                      <a:pt x="20" y="7396"/>
                    </a:lnTo>
                    <a:cubicBezTo>
                      <a:pt x="20" y="7415"/>
                      <a:pt x="1" y="7435"/>
                      <a:pt x="40" y="7630"/>
                    </a:cubicBezTo>
                    <a:lnTo>
                      <a:pt x="40" y="7903"/>
                    </a:lnTo>
                    <a:lnTo>
                      <a:pt x="40" y="8137"/>
                    </a:lnTo>
                    <a:lnTo>
                      <a:pt x="40" y="8215"/>
                    </a:lnTo>
                    <a:lnTo>
                      <a:pt x="40" y="8391"/>
                    </a:lnTo>
                    <a:lnTo>
                      <a:pt x="40" y="8489"/>
                    </a:lnTo>
                    <a:lnTo>
                      <a:pt x="40" y="8625"/>
                    </a:lnTo>
                    <a:lnTo>
                      <a:pt x="40" y="8723"/>
                    </a:lnTo>
                    <a:cubicBezTo>
                      <a:pt x="59" y="8781"/>
                      <a:pt x="59" y="8820"/>
                      <a:pt x="59" y="8879"/>
                    </a:cubicBezTo>
                    <a:lnTo>
                      <a:pt x="59" y="8976"/>
                    </a:lnTo>
                    <a:cubicBezTo>
                      <a:pt x="59" y="9015"/>
                      <a:pt x="98" y="9074"/>
                      <a:pt x="98" y="9113"/>
                    </a:cubicBezTo>
                    <a:cubicBezTo>
                      <a:pt x="118" y="9152"/>
                      <a:pt x="118" y="9191"/>
                      <a:pt x="118" y="9210"/>
                    </a:cubicBezTo>
                    <a:cubicBezTo>
                      <a:pt x="118" y="9269"/>
                      <a:pt x="137" y="9308"/>
                      <a:pt x="137" y="9367"/>
                    </a:cubicBezTo>
                    <a:cubicBezTo>
                      <a:pt x="157" y="9386"/>
                      <a:pt x="157" y="9445"/>
                      <a:pt x="157" y="9464"/>
                    </a:cubicBezTo>
                    <a:cubicBezTo>
                      <a:pt x="157" y="9503"/>
                      <a:pt x="196" y="9562"/>
                      <a:pt x="196" y="9601"/>
                    </a:cubicBezTo>
                    <a:cubicBezTo>
                      <a:pt x="196" y="9640"/>
                      <a:pt x="215" y="9679"/>
                      <a:pt x="215" y="9698"/>
                    </a:cubicBezTo>
                    <a:cubicBezTo>
                      <a:pt x="215" y="9757"/>
                      <a:pt x="235" y="9796"/>
                      <a:pt x="235" y="9854"/>
                    </a:cubicBezTo>
                    <a:cubicBezTo>
                      <a:pt x="254" y="9874"/>
                      <a:pt x="254" y="9893"/>
                      <a:pt x="254" y="9932"/>
                    </a:cubicBezTo>
                    <a:cubicBezTo>
                      <a:pt x="293" y="9971"/>
                      <a:pt x="293" y="10049"/>
                      <a:pt x="313" y="10088"/>
                    </a:cubicBezTo>
                    <a:cubicBezTo>
                      <a:pt x="333" y="10088"/>
                      <a:pt x="333" y="10127"/>
                      <a:pt x="333" y="10147"/>
                    </a:cubicBezTo>
                    <a:cubicBezTo>
                      <a:pt x="391" y="10323"/>
                      <a:pt x="430" y="10479"/>
                      <a:pt x="489" y="10635"/>
                    </a:cubicBezTo>
                    <a:cubicBezTo>
                      <a:pt x="508" y="10654"/>
                      <a:pt x="508" y="10654"/>
                      <a:pt x="508" y="10674"/>
                    </a:cubicBezTo>
                    <a:cubicBezTo>
                      <a:pt x="528" y="10752"/>
                      <a:pt x="547" y="10810"/>
                      <a:pt x="586" y="10869"/>
                    </a:cubicBezTo>
                    <a:cubicBezTo>
                      <a:pt x="586" y="10908"/>
                      <a:pt x="606" y="10927"/>
                      <a:pt x="606" y="10947"/>
                    </a:cubicBezTo>
                    <a:cubicBezTo>
                      <a:pt x="606" y="11025"/>
                      <a:pt x="625" y="11064"/>
                      <a:pt x="645" y="11123"/>
                    </a:cubicBezTo>
                    <a:cubicBezTo>
                      <a:pt x="645" y="11142"/>
                      <a:pt x="684" y="11162"/>
                      <a:pt x="684" y="11201"/>
                    </a:cubicBezTo>
                    <a:cubicBezTo>
                      <a:pt x="684" y="11240"/>
                      <a:pt x="703" y="11298"/>
                      <a:pt x="723" y="11337"/>
                    </a:cubicBezTo>
                    <a:cubicBezTo>
                      <a:pt x="723" y="11357"/>
                      <a:pt x="742" y="11396"/>
                      <a:pt x="742" y="11415"/>
                    </a:cubicBezTo>
                    <a:lnTo>
                      <a:pt x="820" y="11552"/>
                    </a:lnTo>
                    <a:cubicBezTo>
                      <a:pt x="820" y="11591"/>
                      <a:pt x="840" y="11610"/>
                      <a:pt x="840" y="11630"/>
                    </a:cubicBezTo>
                    <a:lnTo>
                      <a:pt x="918" y="11786"/>
                    </a:lnTo>
                    <a:cubicBezTo>
                      <a:pt x="918" y="11805"/>
                      <a:pt x="937" y="11825"/>
                      <a:pt x="937" y="11845"/>
                    </a:cubicBezTo>
                    <a:cubicBezTo>
                      <a:pt x="976" y="11923"/>
                      <a:pt x="996" y="11981"/>
                      <a:pt x="1015" y="12020"/>
                    </a:cubicBezTo>
                    <a:cubicBezTo>
                      <a:pt x="1015" y="12020"/>
                      <a:pt x="1054" y="12040"/>
                      <a:pt x="1054" y="12079"/>
                    </a:cubicBezTo>
                    <a:cubicBezTo>
                      <a:pt x="1074" y="12118"/>
                      <a:pt x="1113" y="12196"/>
                      <a:pt x="1152" y="12235"/>
                    </a:cubicBezTo>
                    <a:cubicBezTo>
                      <a:pt x="1152" y="12274"/>
                      <a:pt x="1172" y="12274"/>
                      <a:pt x="1172" y="12293"/>
                    </a:cubicBezTo>
                    <a:cubicBezTo>
                      <a:pt x="1308" y="12566"/>
                      <a:pt x="1484" y="12859"/>
                      <a:pt x="1679" y="13113"/>
                    </a:cubicBezTo>
                    <a:lnTo>
                      <a:pt x="1698" y="13152"/>
                    </a:lnTo>
                    <a:cubicBezTo>
                      <a:pt x="1757" y="13191"/>
                      <a:pt x="1776" y="13269"/>
                      <a:pt x="1835" y="13308"/>
                    </a:cubicBezTo>
                    <a:lnTo>
                      <a:pt x="1854" y="13347"/>
                    </a:lnTo>
                    <a:cubicBezTo>
                      <a:pt x="1893" y="13405"/>
                      <a:pt x="1932" y="13464"/>
                      <a:pt x="1971" y="13503"/>
                    </a:cubicBezTo>
                    <a:lnTo>
                      <a:pt x="1991" y="13542"/>
                    </a:lnTo>
                    <a:cubicBezTo>
                      <a:pt x="2050" y="13581"/>
                      <a:pt x="2069" y="13640"/>
                      <a:pt x="2128" y="13679"/>
                    </a:cubicBezTo>
                    <a:lnTo>
                      <a:pt x="2147" y="13698"/>
                    </a:lnTo>
                    <a:cubicBezTo>
                      <a:pt x="2167" y="13757"/>
                      <a:pt x="2225" y="13796"/>
                      <a:pt x="2264" y="13854"/>
                    </a:cubicBezTo>
                    <a:lnTo>
                      <a:pt x="2284" y="13874"/>
                    </a:lnTo>
                    <a:cubicBezTo>
                      <a:pt x="2342" y="13952"/>
                      <a:pt x="2381" y="13991"/>
                      <a:pt x="2440" y="14049"/>
                    </a:cubicBezTo>
                    <a:lnTo>
                      <a:pt x="2459" y="14069"/>
                    </a:lnTo>
                    <a:cubicBezTo>
                      <a:pt x="2537" y="14127"/>
                      <a:pt x="2576" y="14186"/>
                      <a:pt x="2635" y="14244"/>
                    </a:cubicBezTo>
                    <a:cubicBezTo>
                      <a:pt x="2850" y="14479"/>
                      <a:pt x="3103" y="14713"/>
                      <a:pt x="3337" y="14927"/>
                    </a:cubicBezTo>
                    <a:cubicBezTo>
                      <a:pt x="3259" y="14420"/>
                      <a:pt x="3025" y="13854"/>
                      <a:pt x="2752" y="13171"/>
                    </a:cubicBezTo>
                    <a:cubicBezTo>
                      <a:pt x="2342" y="12118"/>
                      <a:pt x="2811" y="12079"/>
                      <a:pt x="3240" y="11240"/>
                    </a:cubicBezTo>
                    <a:cubicBezTo>
                      <a:pt x="3689" y="10420"/>
                      <a:pt x="4469" y="10908"/>
                      <a:pt x="5308" y="9893"/>
                    </a:cubicBezTo>
                    <a:cubicBezTo>
                      <a:pt x="6167" y="8879"/>
                      <a:pt x="5464" y="7942"/>
                      <a:pt x="5796" y="7513"/>
                    </a:cubicBezTo>
                    <a:cubicBezTo>
                      <a:pt x="5863" y="7424"/>
                      <a:pt x="5946" y="7393"/>
                      <a:pt x="6045" y="7393"/>
                    </a:cubicBezTo>
                    <a:cubicBezTo>
                      <a:pt x="6255" y="7393"/>
                      <a:pt x="6536" y="7530"/>
                      <a:pt x="6881" y="7530"/>
                    </a:cubicBezTo>
                    <a:cubicBezTo>
                      <a:pt x="7225" y="7530"/>
                      <a:pt x="7633" y="7394"/>
                      <a:pt x="8098" y="6850"/>
                    </a:cubicBezTo>
                    <a:cubicBezTo>
                      <a:pt x="9210" y="5503"/>
                      <a:pt x="8313" y="4801"/>
                      <a:pt x="7786" y="4176"/>
                    </a:cubicBezTo>
                    <a:cubicBezTo>
                      <a:pt x="7220" y="3533"/>
                      <a:pt x="6674" y="4020"/>
                      <a:pt x="6362" y="2947"/>
                    </a:cubicBezTo>
                    <a:cubicBezTo>
                      <a:pt x="6049" y="1874"/>
                      <a:pt x="4996" y="2089"/>
                      <a:pt x="4508" y="1991"/>
                    </a:cubicBezTo>
                    <a:cubicBezTo>
                      <a:pt x="4020" y="1894"/>
                      <a:pt x="4098" y="1"/>
                      <a:pt x="4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5"/>
              <p:cNvSpPr/>
              <p:nvPr/>
            </p:nvSpPr>
            <p:spPr>
              <a:xfrm>
                <a:off x="991825" y="1931785"/>
                <a:ext cx="330578" cy="1320417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13952" extrusionOk="0">
                    <a:moveTo>
                      <a:pt x="2869" y="1"/>
                    </a:moveTo>
                    <a:cubicBezTo>
                      <a:pt x="2866" y="5"/>
                      <a:pt x="2864" y="9"/>
                      <a:pt x="2862" y="12"/>
                    </a:cubicBezTo>
                    <a:lnTo>
                      <a:pt x="2862" y="12"/>
                    </a:lnTo>
                    <a:cubicBezTo>
                      <a:pt x="2866" y="9"/>
                      <a:pt x="2869" y="6"/>
                      <a:pt x="2869" y="1"/>
                    </a:cubicBezTo>
                    <a:close/>
                    <a:moveTo>
                      <a:pt x="2862" y="12"/>
                    </a:moveTo>
                    <a:cubicBezTo>
                      <a:pt x="2851" y="22"/>
                      <a:pt x="2825" y="25"/>
                      <a:pt x="2810" y="40"/>
                    </a:cubicBezTo>
                    <a:lnTo>
                      <a:pt x="2712" y="138"/>
                    </a:lnTo>
                    <a:lnTo>
                      <a:pt x="2615" y="235"/>
                    </a:lnTo>
                    <a:lnTo>
                      <a:pt x="2537" y="313"/>
                    </a:lnTo>
                    <a:cubicBezTo>
                      <a:pt x="2498" y="372"/>
                      <a:pt x="2420" y="411"/>
                      <a:pt x="2381" y="489"/>
                    </a:cubicBezTo>
                    <a:cubicBezTo>
                      <a:pt x="2381" y="508"/>
                      <a:pt x="2342" y="508"/>
                      <a:pt x="2342" y="528"/>
                    </a:cubicBezTo>
                    <a:cubicBezTo>
                      <a:pt x="2322" y="586"/>
                      <a:pt x="2283" y="625"/>
                      <a:pt x="2225" y="684"/>
                    </a:cubicBezTo>
                    <a:cubicBezTo>
                      <a:pt x="2205" y="703"/>
                      <a:pt x="2186" y="762"/>
                      <a:pt x="2147" y="781"/>
                    </a:cubicBezTo>
                    <a:cubicBezTo>
                      <a:pt x="2108" y="801"/>
                      <a:pt x="2088" y="859"/>
                      <a:pt x="2049" y="879"/>
                    </a:cubicBezTo>
                    <a:cubicBezTo>
                      <a:pt x="2029" y="899"/>
                      <a:pt x="2010" y="957"/>
                      <a:pt x="1990" y="977"/>
                    </a:cubicBezTo>
                    <a:cubicBezTo>
                      <a:pt x="1951" y="996"/>
                      <a:pt x="1932" y="1055"/>
                      <a:pt x="1912" y="1074"/>
                    </a:cubicBezTo>
                    <a:cubicBezTo>
                      <a:pt x="1893" y="1094"/>
                      <a:pt x="1854" y="1152"/>
                      <a:pt x="1834" y="1172"/>
                    </a:cubicBezTo>
                    <a:cubicBezTo>
                      <a:pt x="1815" y="1211"/>
                      <a:pt x="1756" y="1269"/>
                      <a:pt x="1737" y="1308"/>
                    </a:cubicBezTo>
                    <a:cubicBezTo>
                      <a:pt x="1717" y="1347"/>
                      <a:pt x="1698" y="1347"/>
                      <a:pt x="1698" y="1367"/>
                    </a:cubicBezTo>
                    <a:lnTo>
                      <a:pt x="1542" y="1581"/>
                    </a:lnTo>
                    <a:cubicBezTo>
                      <a:pt x="1542" y="1601"/>
                      <a:pt x="1522" y="1640"/>
                      <a:pt x="1503" y="1659"/>
                    </a:cubicBezTo>
                    <a:cubicBezTo>
                      <a:pt x="1464" y="1698"/>
                      <a:pt x="1444" y="1738"/>
                      <a:pt x="1425" y="1777"/>
                    </a:cubicBezTo>
                    <a:cubicBezTo>
                      <a:pt x="1405" y="1796"/>
                      <a:pt x="1366" y="1855"/>
                      <a:pt x="1347" y="1874"/>
                    </a:cubicBezTo>
                    <a:cubicBezTo>
                      <a:pt x="1327" y="1933"/>
                      <a:pt x="1308" y="1952"/>
                      <a:pt x="1269" y="1991"/>
                    </a:cubicBezTo>
                    <a:cubicBezTo>
                      <a:pt x="1269" y="2030"/>
                      <a:pt x="1249" y="2069"/>
                      <a:pt x="1230" y="2089"/>
                    </a:cubicBezTo>
                    <a:cubicBezTo>
                      <a:pt x="1210" y="2147"/>
                      <a:pt x="1171" y="2167"/>
                      <a:pt x="1151" y="2225"/>
                    </a:cubicBezTo>
                    <a:cubicBezTo>
                      <a:pt x="1151" y="2245"/>
                      <a:pt x="1132" y="2284"/>
                      <a:pt x="1112" y="2323"/>
                    </a:cubicBezTo>
                    <a:lnTo>
                      <a:pt x="1034" y="2459"/>
                    </a:lnTo>
                    <a:cubicBezTo>
                      <a:pt x="1034" y="2479"/>
                      <a:pt x="1015" y="2518"/>
                      <a:pt x="1015" y="2537"/>
                    </a:cubicBezTo>
                    <a:cubicBezTo>
                      <a:pt x="1015" y="2557"/>
                      <a:pt x="976" y="2557"/>
                      <a:pt x="976" y="2577"/>
                    </a:cubicBezTo>
                    <a:cubicBezTo>
                      <a:pt x="956" y="2635"/>
                      <a:pt x="937" y="2713"/>
                      <a:pt x="917" y="2752"/>
                    </a:cubicBezTo>
                    <a:cubicBezTo>
                      <a:pt x="917" y="2752"/>
                      <a:pt x="878" y="2772"/>
                      <a:pt x="878" y="2811"/>
                    </a:cubicBezTo>
                    <a:cubicBezTo>
                      <a:pt x="878" y="2830"/>
                      <a:pt x="859" y="2830"/>
                      <a:pt x="859" y="2850"/>
                    </a:cubicBezTo>
                    <a:lnTo>
                      <a:pt x="781" y="3006"/>
                    </a:lnTo>
                    <a:lnTo>
                      <a:pt x="781" y="3025"/>
                    </a:lnTo>
                    <a:cubicBezTo>
                      <a:pt x="761" y="3045"/>
                      <a:pt x="761" y="3103"/>
                      <a:pt x="742" y="3123"/>
                    </a:cubicBezTo>
                    <a:cubicBezTo>
                      <a:pt x="742" y="3162"/>
                      <a:pt x="722" y="3220"/>
                      <a:pt x="683" y="3259"/>
                    </a:cubicBezTo>
                    <a:cubicBezTo>
                      <a:pt x="664" y="3298"/>
                      <a:pt x="664" y="3337"/>
                      <a:pt x="644" y="3357"/>
                    </a:cubicBezTo>
                    <a:cubicBezTo>
                      <a:pt x="644" y="3416"/>
                      <a:pt x="625" y="3455"/>
                      <a:pt x="586" y="3513"/>
                    </a:cubicBezTo>
                    <a:cubicBezTo>
                      <a:pt x="586" y="3533"/>
                      <a:pt x="566" y="3552"/>
                      <a:pt x="566" y="3591"/>
                    </a:cubicBezTo>
                    <a:cubicBezTo>
                      <a:pt x="547" y="3611"/>
                      <a:pt x="547" y="3611"/>
                      <a:pt x="547" y="3630"/>
                    </a:cubicBezTo>
                    <a:cubicBezTo>
                      <a:pt x="547" y="3689"/>
                      <a:pt x="527" y="3747"/>
                      <a:pt x="488" y="3806"/>
                    </a:cubicBezTo>
                    <a:lnTo>
                      <a:pt x="488" y="3825"/>
                    </a:lnTo>
                    <a:cubicBezTo>
                      <a:pt x="488" y="3845"/>
                      <a:pt x="469" y="3884"/>
                      <a:pt x="469" y="3903"/>
                    </a:cubicBezTo>
                    <a:cubicBezTo>
                      <a:pt x="449" y="3942"/>
                      <a:pt x="449" y="4020"/>
                      <a:pt x="430" y="4079"/>
                    </a:cubicBezTo>
                    <a:cubicBezTo>
                      <a:pt x="391" y="4098"/>
                      <a:pt x="391" y="4098"/>
                      <a:pt x="391" y="4118"/>
                    </a:cubicBezTo>
                    <a:cubicBezTo>
                      <a:pt x="391" y="4137"/>
                      <a:pt x="371" y="4176"/>
                      <a:pt x="371" y="4196"/>
                    </a:cubicBezTo>
                    <a:cubicBezTo>
                      <a:pt x="351" y="4235"/>
                      <a:pt x="351" y="4313"/>
                      <a:pt x="332" y="4372"/>
                    </a:cubicBezTo>
                    <a:cubicBezTo>
                      <a:pt x="332" y="4391"/>
                      <a:pt x="293" y="4430"/>
                      <a:pt x="293" y="4469"/>
                    </a:cubicBezTo>
                    <a:cubicBezTo>
                      <a:pt x="273" y="4508"/>
                      <a:pt x="273" y="4586"/>
                      <a:pt x="254" y="4625"/>
                    </a:cubicBezTo>
                    <a:cubicBezTo>
                      <a:pt x="254" y="4684"/>
                      <a:pt x="234" y="4703"/>
                      <a:pt x="234" y="4723"/>
                    </a:cubicBezTo>
                    <a:lnTo>
                      <a:pt x="234" y="4762"/>
                    </a:lnTo>
                    <a:cubicBezTo>
                      <a:pt x="234" y="4820"/>
                      <a:pt x="195" y="4879"/>
                      <a:pt x="195" y="4918"/>
                    </a:cubicBezTo>
                    <a:lnTo>
                      <a:pt x="195" y="4976"/>
                    </a:lnTo>
                    <a:lnTo>
                      <a:pt x="195" y="5055"/>
                    </a:lnTo>
                    <a:cubicBezTo>
                      <a:pt x="195" y="5113"/>
                      <a:pt x="176" y="5172"/>
                      <a:pt x="176" y="5250"/>
                    </a:cubicBezTo>
                    <a:cubicBezTo>
                      <a:pt x="156" y="5269"/>
                      <a:pt x="156" y="5289"/>
                      <a:pt x="156" y="5308"/>
                    </a:cubicBezTo>
                    <a:cubicBezTo>
                      <a:pt x="156" y="5386"/>
                      <a:pt x="137" y="5484"/>
                      <a:pt x="137" y="5562"/>
                    </a:cubicBezTo>
                    <a:lnTo>
                      <a:pt x="137" y="5659"/>
                    </a:lnTo>
                    <a:cubicBezTo>
                      <a:pt x="137" y="5737"/>
                      <a:pt x="98" y="5776"/>
                      <a:pt x="98" y="5854"/>
                    </a:cubicBezTo>
                    <a:lnTo>
                      <a:pt x="98" y="5952"/>
                    </a:lnTo>
                    <a:cubicBezTo>
                      <a:pt x="78" y="5991"/>
                      <a:pt x="78" y="6069"/>
                      <a:pt x="78" y="6108"/>
                    </a:cubicBezTo>
                    <a:lnTo>
                      <a:pt x="78" y="6186"/>
                    </a:lnTo>
                    <a:lnTo>
                      <a:pt x="78" y="6225"/>
                    </a:lnTo>
                    <a:lnTo>
                      <a:pt x="78" y="6420"/>
                    </a:lnTo>
                    <a:lnTo>
                      <a:pt x="78" y="6459"/>
                    </a:lnTo>
                    <a:cubicBezTo>
                      <a:pt x="78" y="6479"/>
                      <a:pt x="59" y="6479"/>
                      <a:pt x="0" y="6596"/>
                    </a:cubicBezTo>
                    <a:lnTo>
                      <a:pt x="0" y="6869"/>
                    </a:lnTo>
                    <a:lnTo>
                      <a:pt x="0" y="7123"/>
                    </a:lnTo>
                    <a:lnTo>
                      <a:pt x="0" y="7201"/>
                    </a:lnTo>
                    <a:lnTo>
                      <a:pt x="0" y="7357"/>
                    </a:lnTo>
                    <a:lnTo>
                      <a:pt x="0" y="7415"/>
                    </a:lnTo>
                    <a:lnTo>
                      <a:pt x="0" y="7454"/>
                    </a:lnTo>
                    <a:lnTo>
                      <a:pt x="0" y="7611"/>
                    </a:lnTo>
                    <a:lnTo>
                      <a:pt x="0" y="7708"/>
                    </a:lnTo>
                    <a:cubicBezTo>
                      <a:pt x="20" y="7747"/>
                      <a:pt x="20" y="7806"/>
                      <a:pt x="20" y="7845"/>
                    </a:cubicBezTo>
                    <a:lnTo>
                      <a:pt x="20" y="7942"/>
                    </a:lnTo>
                    <a:cubicBezTo>
                      <a:pt x="20" y="8001"/>
                      <a:pt x="59" y="8040"/>
                      <a:pt x="59" y="8098"/>
                    </a:cubicBezTo>
                    <a:cubicBezTo>
                      <a:pt x="78" y="8118"/>
                      <a:pt x="78" y="8157"/>
                      <a:pt x="78" y="8196"/>
                    </a:cubicBezTo>
                    <a:cubicBezTo>
                      <a:pt x="78" y="8235"/>
                      <a:pt x="98" y="8293"/>
                      <a:pt x="98" y="8332"/>
                    </a:cubicBezTo>
                    <a:cubicBezTo>
                      <a:pt x="117" y="8352"/>
                      <a:pt x="117" y="8411"/>
                      <a:pt x="117" y="8430"/>
                    </a:cubicBezTo>
                    <a:cubicBezTo>
                      <a:pt x="117" y="8489"/>
                      <a:pt x="156" y="8528"/>
                      <a:pt x="156" y="8586"/>
                    </a:cubicBezTo>
                    <a:cubicBezTo>
                      <a:pt x="156" y="8606"/>
                      <a:pt x="176" y="8645"/>
                      <a:pt x="176" y="8684"/>
                    </a:cubicBezTo>
                    <a:cubicBezTo>
                      <a:pt x="176" y="8723"/>
                      <a:pt x="195" y="8781"/>
                      <a:pt x="195" y="8820"/>
                    </a:cubicBezTo>
                    <a:lnTo>
                      <a:pt x="195" y="8879"/>
                    </a:lnTo>
                    <a:lnTo>
                      <a:pt x="195" y="8918"/>
                    </a:lnTo>
                    <a:cubicBezTo>
                      <a:pt x="215" y="8976"/>
                      <a:pt x="215" y="9035"/>
                      <a:pt x="254" y="9093"/>
                    </a:cubicBezTo>
                    <a:cubicBezTo>
                      <a:pt x="273" y="9093"/>
                      <a:pt x="273" y="9113"/>
                      <a:pt x="273" y="9132"/>
                    </a:cubicBezTo>
                    <a:cubicBezTo>
                      <a:pt x="312" y="9308"/>
                      <a:pt x="371" y="9484"/>
                      <a:pt x="410" y="9620"/>
                    </a:cubicBezTo>
                    <a:cubicBezTo>
                      <a:pt x="449" y="9659"/>
                      <a:pt x="449" y="9659"/>
                      <a:pt x="449" y="9679"/>
                    </a:cubicBezTo>
                    <a:cubicBezTo>
                      <a:pt x="469" y="9757"/>
                      <a:pt x="488" y="9796"/>
                      <a:pt x="508" y="9874"/>
                    </a:cubicBezTo>
                    <a:cubicBezTo>
                      <a:pt x="508" y="9893"/>
                      <a:pt x="547" y="9913"/>
                      <a:pt x="547" y="9952"/>
                    </a:cubicBezTo>
                    <a:cubicBezTo>
                      <a:pt x="547" y="10010"/>
                      <a:pt x="566" y="10069"/>
                      <a:pt x="586" y="10108"/>
                    </a:cubicBezTo>
                    <a:lnTo>
                      <a:pt x="586" y="10147"/>
                    </a:lnTo>
                    <a:cubicBezTo>
                      <a:pt x="586" y="10167"/>
                      <a:pt x="625" y="10167"/>
                      <a:pt x="625" y="10186"/>
                    </a:cubicBezTo>
                    <a:cubicBezTo>
                      <a:pt x="625" y="10245"/>
                      <a:pt x="644" y="10284"/>
                      <a:pt x="664" y="10342"/>
                    </a:cubicBezTo>
                    <a:cubicBezTo>
                      <a:pt x="664" y="10362"/>
                      <a:pt x="683" y="10381"/>
                      <a:pt x="683" y="10420"/>
                    </a:cubicBezTo>
                    <a:lnTo>
                      <a:pt x="761" y="10557"/>
                    </a:lnTo>
                    <a:cubicBezTo>
                      <a:pt x="761" y="10576"/>
                      <a:pt x="781" y="10615"/>
                      <a:pt x="781" y="10635"/>
                    </a:cubicBezTo>
                    <a:lnTo>
                      <a:pt x="859" y="10771"/>
                    </a:lnTo>
                    <a:cubicBezTo>
                      <a:pt x="859" y="10810"/>
                      <a:pt x="878" y="10810"/>
                      <a:pt x="878" y="10830"/>
                    </a:cubicBezTo>
                    <a:lnTo>
                      <a:pt x="878" y="10849"/>
                    </a:lnTo>
                    <a:cubicBezTo>
                      <a:pt x="917" y="10928"/>
                      <a:pt x="937" y="10967"/>
                      <a:pt x="956" y="11025"/>
                    </a:cubicBezTo>
                    <a:cubicBezTo>
                      <a:pt x="956" y="11025"/>
                      <a:pt x="976" y="11045"/>
                      <a:pt x="976" y="11064"/>
                    </a:cubicBezTo>
                    <a:cubicBezTo>
                      <a:pt x="1034" y="11123"/>
                      <a:pt x="1054" y="11201"/>
                      <a:pt x="1073" y="11240"/>
                    </a:cubicBezTo>
                    <a:lnTo>
                      <a:pt x="1073" y="11259"/>
                    </a:lnTo>
                    <a:lnTo>
                      <a:pt x="1073" y="11298"/>
                    </a:lnTo>
                    <a:cubicBezTo>
                      <a:pt x="1230" y="11552"/>
                      <a:pt x="1405" y="11845"/>
                      <a:pt x="1600" y="12118"/>
                    </a:cubicBezTo>
                    <a:lnTo>
                      <a:pt x="1620" y="12137"/>
                    </a:lnTo>
                    <a:cubicBezTo>
                      <a:pt x="1659" y="12196"/>
                      <a:pt x="1698" y="12274"/>
                      <a:pt x="1737" y="12313"/>
                    </a:cubicBezTo>
                    <a:lnTo>
                      <a:pt x="1756" y="12332"/>
                    </a:lnTo>
                    <a:cubicBezTo>
                      <a:pt x="1815" y="12410"/>
                      <a:pt x="1834" y="12469"/>
                      <a:pt x="1893" y="12508"/>
                    </a:cubicBezTo>
                    <a:cubicBezTo>
                      <a:pt x="1912" y="12508"/>
                      <a:pt x="1912" y="12528"/>
                      <a:pt x="1912" y="12528"/>
                    </a:cubicBezTo>
                    <a:lnTo>
                      <a:pt x="1912" y="12567"/>
                    </a:lnTo>
                    <a:cubicBezTo>
                      <a:pt x="1951" y="12606"/>
                      <a:pt x="1990" y="12664"/>
                      <a:pt x="2029" y="12703"/>
                    </a:cubicBezTo>
                    <a:lnTo>
                      <a:pt x="2049" y="12723"/>
                    </a:lnTo>
                    <a:cubicBezTo>
                      <a:pt x="2088" y="12781"/>
                      <a:pt x="2127" y="12820"/>
                      <a:pt x="2186" y="12879"/>
                    </a:cubicBezTo>
                    <a:lnTo>
                      <a:pt x="2205" y="12898"/>
                    </a:lnTo>
                    <a:cubicBezTo>
                      <a:pt x="2244" y="12976"/>
                      <a:pt x="2303" y="13015"/>
                      <a:pt x="2342" y="13074"/>
                    </a:cubicBezTo>
                    <a:lnTo>
                      <a:pt x="2381" y="13093"/>
                    </a:lnTo>
                    <a:cubicBezTo>
                      <a:pt x="2439" y="13152"/>
                      <a:pt x="2498" y="13210"/>
                      <a:pt x="2537" y="13269"/>
                    </a:cubicBezTo>
                    <a:cubicBezTo>
                      <a:pt x="2790" y="13503"/>
                      <a:pt x="3025" y="13737"/>
                      <a:pt x="3278" y="13952"/>
                    </a:cubicBezTo>
                    <a:cubicBezTo>
                      <a:pt x="3200" y="13445"/>
                      <a:pt x="2966" y="12879"/>
                      <a:pt x="2693" y="12196"/>
                    </a:cubicBezTo>
                    <a:cubicBezTo>
                      <a:pt x="2283" y="11142"/>
                      <a:pt x="2732" y="11103"/>
                      <a:pt x="3181" y="10264"/>
                    </a:cubicBezTo>
                    <a:cubicBezTo>
                      <a:pt x="3278" y="10089"/>
                      <a:pt x="3376" y="9971"/>
                      <a:pt x="3493" y="9893"/>
                    </a:cubicBezTo>
                    <a:cubicBezTo>
                      <a:pt x="2400" y="8372"/>
                      <a:pt x="1737" y="6479"/>
                      <a:pt x="1737" y="4469"/>
                    </a:cubicBezTo>
                    <a:cubicBezTo>
                      <a:pt x="1737" y="2854"/>
                      <a:pt x="2144" y="1356"/>
                      <a:pt x="2862" y="12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5"/>
              <p:cNvSpPr/>
              <p:nvPr/>
            </p:nvSpPr>
            <p:spPr>
              <a:xfrm>
                <a:off x="2044289" y="1917021"/>
                <a:ext cx="733271" cy="110804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11708" extrusionOk="0">
                    <a:moveTo>
                      <a:pt x="4781" y="1"/>
                    </a:moveTo>
                    <a:cubicBezTo>
                      <a:pt x="4567" y="625"/>
                      <a:pt x="4157" y="1328"/>
                      <a:pt x="3338" y="1542"/>
                    </a:cubicBezTo>
                    <a:cubicBezTo>
                      <a:pt x="1855" y="1933"/>
                      <a:pt x="1" y="2889"/>
                      <a:pt x="703" y="4040"/>
                    </a:cubicBezTo>
                    <a:cubicBezTo>
                      <a:pt x="946" y="4431"/>
                      <a:pt x="1189" y="4521"/>
                      <a:pt x="1459" y="4521"/>
                    </a:cubicBezTo>
                    <a:cubicBezTo>
                      <a:pt x="1690" y="4521"/>
                      <a:pt x="1941" y="4455"/>
                      <a:pt x="2229" y="4455"/>
                    </a:cubicBezTo>
                    <a:cubicBezTo>
                      <a:pt x="2575" y="4455"/>
                      <a:pt x="2974" y="4551"/>
                      <a:pt x="3455" y="4976"/>
                    </a:cubicBezTo>
                    <a:cubicBezTo>
                      <a:pt x="4781" y="6167"/>
                      <a:pt x="2967" y="6713"/>
                      <a:pt x="4059" y="7767"/>
                    </a:cubicBezTo>
                    <a:cubicBezTo>
                      <a:pt x="4294" y="7989"/>
                      <a:pt x="4501" y="8072"/>
                      <a:pt x="4687" y="8072"/>
                    </a:cubicBezTo>
                    <a:cubicBezTo>
                      <a:pt x="5253" y="8072"/>
                      <a:pt x="5634" y="7304"/>
                      <a:pt x="6044" y="7304"/>
                    </a:cubicBezTo>
                    <a:cubicBezTo>
                      <a:pt x="6129" y="7304"/>
                      <a:pt x="6214" y="7337"/>
                      <a:pt x="6303" y="7415"/>
                    </a:cubicBezTo>
                    <a:cubicBezTo>
                      <a:pt x="6928" y="8020"/>
                      <a:pt x="7084" y="9464"/>
                      <a:pt x="6420" y="11708"/>
                    </a:cubicBezTo>
                    <a:cubicBezTo>
                      <a:pt x="7279" y="10303"/>
                      <a:pt x="7747" y="8645"/>
                      <a:pt x="7747" y="6889"/>
                    </a:cubicBezTo>
                    <a:cubicBezTo>
                      <a:pt x="7747" y="4176"/>
                      <a:pt x="6596" y="1757"/>
                      <a:pt x="4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5"/>
              <p:cNvSpPr/>
              <p:nvPr/>
            </p:nvSpPr>
            <p:spPr>
              <a:xfrm>
                <a:off x="1663941" y="2486358"/>
                <a:ext cx="688885" cy="731094"/>
              </a:xfrm>
              <a:custGeom>
                <a:avLst/>
                <a:gdLst/>
                <a:ahLst/>
                <a:cxnLst/>
                <a:rect l="l" t="t" r="r" b="b"/>
                <a:pathLst>
                  <a:path w="7279" h="7725" extrusionOk="0">
                    <a:moveTo>
                      <a:pt x="4341" y="1"/>
                    </a:moveTo>
                    <a:cubicBezTo>
                      <a:pt x="4027" y="1"/>
                      <a:pt x="3675" y="188"/>
                      <a:pt x="3298" y="580"/>
                    </a:cubicBezTo>
                    <a:cubicBezTo>
                      <a:pt x="2303" y="1594"/>
                      <a:pt x="1913" y="599"/>
                      <a:pt x="1054" y="1887"/>
                    </a:cubicBezTo>
                    <a:cubicBezTo>
                      <a:pt x="215" y="3175"/>
                      <a:pt x="1" y="3546"/>
                      <a:pt x="1054" y="4033"/>
                    </a:cubicBezTo>
                    <a:cubicBezTo>
                      <a:pt x="2108" y="4521"/>
                      <a:pt x="3493" y="4424"/>
                      <a:pt x="3142" y="5711"/>
                    </a:cubicBezTo>
                    <a:cubicBezTo>
                      <a:pt x="2899" y="6671"/>
                      <a:pt x="2781" y="7724"/>
                      <a:pt x="3306" y="7724"/>
                    </a:cubicBezTo>
                    <a:cubicBezTo>
                      <a:pt x="3497" y="7724"/>
                      <a:pt x="3772" y="7585"/>
                      <a:pt x="4157" y="7253"/>
                    </a:cubicBezTo>
                    <a:cubicBezTo>
                      <a:pt x="5581" y="6004"/>
                      <a:pt x="7278" y="5672"/>
                      <a:pt x="6635" y="3838"/>
                    </a:cubicBezTo>
                    <a:cubicBezTo>
                      <a:pt x="5971" y="2024"/>
                      <a:pt x="5542" y="1438"/>
                      <a:pt x="5542" y="1438"/>
                    </a:cubicBezTo>
                    <a:cubicBezTo>
                      <a:pt x="5275" y="505"/>
                      <a:pt x="4858" y="1"/>
                      <a:pt x="4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5"/>
              <p:cNvSpPr/>
              <p:nvPr/>
            </p:nvSpPr>
            <p:spPr>
              <a:xfrm>
                <a:off x="2209810" y="3011310"/>
                <a:ext cx="259219" cy="258556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732" extrusionOk="0">
                    <a:moveTo>
                      <a:pt x="2476" y="0"/>
                    </a:moveTo>
                    <a:cubicBezTo>
                      <a:pt x="2278" y="0"/>
                      <a:pt x="1972" y="237"/>
                      <a:pt x="1784" y="613"/>
                    </a:cubicBezTo>
                    <a:cubicBezTo>
                      <a:pt x="1452" y="1316"/>
                      <a:pt x="964" y="1706"/>
                      <a:pt x="964" y="1706"/>
                    </a:cubicBezTo>
                    <a:cubicBezTo>
                      <a:pt x="332" y="2193"/>
                      <a:pt x="1" y="2731"/>
                      <a:pt x="512" y="2731"/>
                    </a:cubicBezTo>
                    <a:cubicBezTo>
                      <a:pt x="553" y="2731"/>
                      <a:pt x="600" y="2728"/>
                      <a:pt x="652" y="2720"/>
                    </a:cubicBezTo>
                    <a:cubicBezTo>
                      <a:pt x="1374" y="2584"/>
                      <a:pt x="2310" y="1491"/>
                      <a:pt x="2603" y="594"/>
                    </a:cubicBezTo>
                    <a:cubicBezTo>
                      <a:pt x="2739" y="177"/>
                      <a:pt x="2648" y="0"/>
                      <a:pt x="24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5"/>
              <p:cNvSpPr/>
              <p:nvPr/>
            </p:nvSpPr>
            <p:spPr>
              <a:xfrm>
                <a:off x="1628830" y="1682511"/>
                <a:ext cx="543044" cy="191362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2022" extrusionOk="0">
                    <a:moveTo>
                      <a:pt x="2693" y="1"/>
                    </a:moveTo>
                    <a:cubicBezTo>
                      <a:pt x="1757" y="1"/>
                      <a:pt x="859" y="137"/>
                      <a:pt x="1" y="391"/>
                    </a:cubicBezTo>
                    <a:cubicBezTo>
                      <a:pt x="196" y="567"/>
                      <a:pt x="450" y="703"/>
                      <a:pt x="664" y="820"/>
                    </a:cubicBezTo>
                    <a:cubicBezTo>
                      <a:pt x="1351" y="1190"/>
                      <a:pt x="1020" y="2022"/>
                      <a:pt x="1682" y="2022"/>
                    </a:cubicBezTo>
                    <a:cubicBezTo>
                      <a:pt x="1753" y="2022"/>
                      <a:pt x="1836" y="2012"/>
                      <a:pt x="1933" y="1991"/>
                    </a:cubicBezTo>
                    <a:cubicBezTo>
                      <a:pt x="2624" y="1842"/>
                      <a:pt x="2816" y="1711"/>
                      <a:pt x="3204" y="1711"/>
                    </a:cubicBezTo>
                    <a:cubicBezTo>
                      <a:pt x="3373" y="1711"/>
                      <a:pt x="3580" y="1737"/>
                      <a:pt x="3884" y="1796"/>
                    </a:cubicBezTo>
                    <a:cubicBezTo>
                      <a:pt x="3993" y="1817"/>
                      <a:pt x="4094" y="1826"/>
                      <a:pt x="4188" y="1826"/>
                    </a:cubicBezTo>
                    <a:cubicBezTo>
                      <a:pt x="4979" y="1826"/>
                      <a:pt x="5249" y="1134"/>
                      <a:pt x="5737" y="489"/>
                    </a:cubicBezTo>
                    <a:cubicBezTo>
                      <a:pt x="4781" y="176"/>
                      <a:pt x="3767" y="1"/>
                      <a:pt x="26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5"/>
              <p:cNvSpPr/>
              <p:nvPr/>
            </p:nvSpPr>
            <p:spPr>
              <a:xfrm>
                <a:off x="1571575" y="3269859"/>
                <a:ext cx="358402" cy="18918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999" extrusionOk="0">
                    <a:moveTo>
                      <a:pt x="2394" y="0"/>
                    </a:moveTo>
                    <a:cubicBezTo>
                      <a:pt x="2150" y="0"/>
                      <a:pt x="1928" y="202"/>
                      <a:pt x="1757" y="535"/>
                    </a:cubicBezTo>
                    <a:cubicBezTo>
                      <a:pt x="1573" y="884"/>
                      <a:pt x="1415" y="982"/>
                      <a:pt x="1249" y="982"/>
                    </a:cubicBezTo>
                    <a:cubicBezTo>
                      <a:pt x="1062" y="982"/>
                      <a:pt x="864" y="858"/>
                      <a:pt x="606" y="827"/>
                    </a:cubicBezTo>
                    <a:cubicBezTo>
                      <a:pt x="598" y="827"/>
                      <a:pt x="590" y="827"/>
                      <a:pt x="582" y="827"/>
                    </a:cubicBezTo>
                    <a:cubicBezTo>
                      <a:pt x="341" y="827"/>
                      <a:pt x="171" y="1110"/>
                      <a:pt x="1" y="1393"/>
                    </a:cubicBezTo>
                    <a:cubicBezTo>
                      <a:pt x="1055" y="1784"/>
                      <a:pt x="2167" y="1998"/>
                      <a:pt x="3377" y="1998"/>
                    </a:cubicBezTo>
                    <a:lnTo>
                      <a:pt x="3786" y="1998"/>
                    </a:lnTo>
                    <a:cubicBezTo>
                      <a:pt x="3669" y="1842"/>
                      <a:pt x="3533" y="1569"/>
                      <a:pt x="3377" y="1159"/>
                    </a:cubicBezTo>
                    <a:cubicBezTo>
                      <a:pt x="3058" y="335"/>
                      <a:pt x="2709" y="0"/>
                      <a:pt x="2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229;p45"/>
            <p:cNvSpPr/>
            <p:nvPr/>
          </p:nvSpPr>
          <p:spPr>
            <a:xfrm rot="-1389276">
              <a:off x="-1299612" y="1933746"/>
              <a:ext cx="5856910" cy="1804153"/>
            </a:xfrm>
            <a:custGeom>
              <a:avLst/>
              <a:gdLst/>
              <a:ahLst/>
              <a:cxnLst/>
              <a:rect l="l" t="t" r="r" b="b"/>
              <a:pathLst>
                <a:path w="57561" h="17731" extrusionOk="0">
                  <a:moveTo>
                    <a:pt x="31512" y="92"/>
                  </a:moveTo>
                  <a:cubicBezTo>
                    <a:pt x="38049" y="92"/>
                    <a:pt x="44097" y="775"/>
                    <a:pt x="48839" y="2062"/>
                  </a:cubicBezTo>
                  <a:cubicBezTo>
                    <a:pt x="54263" y="3565"/>
                    <a:pt x="57326" y="5653"/>
                    <a:pt x="57385" y="7975"/>
                  </a:cubicBezTo>
                  <a:cubicBezTo>
                    <a:pt x="57560" y="12774"/>
                    <a:pt x="44839" y="17087"/>
                    <a:pt x="29054" y="17613"/>
                  </a:cubicBezTo>
                  <a:cubicBezTo>
                    <a:pt x="28067" y="17643"/>
                    <a:pt x="27087" y="17658"/>
                    <a:pt x="26118" y="17658"/>
                  </a:cubicBezTo>
                  <a:cubicBezTo>
                    <a:pt x="19556" y="17658"/>
                    <a:pt x="13463" y="16974"/>
                    <a:pt x="8703" y="15682"/>
                  </a:cubicBezTo>
                  <a:cubicBezTo>
                    <a:pt x="3279" y="14199"/>
                    <a:pt x="215" y="12092"/>
                    <a:pt x="157" y="9770"/>
                  </a:cubicBezTo>
                  <a:cubicBezTo>
                    <a:pt x="1" y="4950"/>
                    <a:pt x="12703" y="638"/>
                    <a:pt x="28488" y="150"/>
                  </a:cubicBezTo>
                  <a:cubicBezTo>
                    <a:pt x="29522" y="111"/>
                    <a:pt x="30517" y="92"/>
                    <a:pt x="31512" y="92"/>
                  </a:cubicBezTo>
                  <a:close/>
                  <a:moveTo>
                    <a:pt x="31601" y="1"/>
                  </a:moveTo>
                  <a:cubicBezTo>
                    <a:pt x="30573" y="1"/>
                    <a:pt x="29534" y="18"/>
                    <a:pt x="28488" y="53"/>
                  </a:cubicBezTo>
                  <a:cubicBezTo>
                    <a:pt x="20839" y="287"/>
                    <a:pt x="13659" y="1438"/>
                    <a:pt x="8293" y="3272"/>
                  </a:cubicBezTo>
                  <a:cubicBezTo>
                    <a:pt x="2908" y="5087"/>
                    <a:pt x="1" y="7409"/>
                    <a:pt x="59" y="9770"/>
                  </a:cubicBezTo>
                  <a:cubicBezTo>
                    <a:pt x="118" y="12150"/>
                    <a:pt x="3201" y="14257"/>
                    <a:pt x="8683" y="15760"/>
                  </a:cubicBezTo>
                  <a:cubicBezTo>
                    <a:pt x="13425" y="17047"/>
                    <a:pt x="19493" y="17730"/>
                    <a:pt x="26029" y="17730"/>
                  </a:cubicBezTo>
                  <a:cubicBezTo>
                    <a:pt x="27024" y="17730"/>
                    <a:pt x="28059" y="17691"/>
                    <a:pt x="29073" y="17672"/>
                  </a:cubicBezTo>
                  <a:cubicBezTo>
                    <a:pt x="36722" y="17438"/>
                    <a:pt x="43902" y="16287"/>
                    <a:pt x="49268" y="14452"/>
                  </a:cubicBezTo>
                  <a:cubicBezTo>
                    <a:pt x="54634" y="12638"/>
                    <a:pt x="57560" y="10316"/>
                    <a:pt x="57482" y="7955"/>
                  </a:cubicBezTo>
                  <a:cubicBezTo>
                    <a:pt x="57424" y="5575"/>
                    <a:pt x="54341" y="3467"/>
                    <a:pt x="48858" y="1965"/>
                  </a:cubicBezTo>
                  <a:cubicBezTo>
                    <a:pt x="44142" y="685"/>
                    <a:pt x="38088" y="1"/>
                    <a:pt x="316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1366029">
              <a:off x="-2085668" y="1694056"/>
              <a:ext cx="7428861" cy="2537137"/>
            </a:xfrm>
            <a:custGeom>
              <a:avLst/>
              <a:gdLst/>
              <a:ahLst/>
              <a:cxnLst/>
              <a:rect l="l" t="t" r="r" b="b"/>
              <a:pathLst>
                <a:path w="75570" h="25809" extrusionOk="0">
                  <a:moveTo>
                    <a:pt x="53443" y="92"/>
                  </a:moveTo>
                  <a:cubicBezTo>
                    <a:pt x="65619" y="92"/>
                    <a:pt x="74321" y="2570"/>
                    <a:pt x="75004" y="6940"/>
                  </a:cubicBezTo>
                  <a:cubicBezTo>
                    <a:pt x="75492" y="9965"/>
                    <a:pt x="72097" y="13418"/>
                    <a:pt x="65424" y="16696"/>
                  </a:cubicBezTo>
                  <a:cubicBezTo>
                    <a:pt x="58712" y="19994"/>
                    <a:pt x="49580" y="22667"/>
                    <a:pt x="39629" y="24247"/>
                  </a:cubicBezTo>
                  <a:cubicBezTo>
                    <a:pt x="33405" y="25262"/>
                    <a:pt x="27454" y="25711"/>
                    <a:pt x="22147" y="25711"/>
                  </a:cubicBezTo>
                  <a:cubicBezTo>
                    <a:pt x="10010" y="25711"/>
                    <a:pt x="1308" y="23233"/>
                    <a:pt x="606" y="18862"/>
                  </a:cubicBezTo>
                  <a:cubicBezTo>
                    <a:pt x="118" y="15838"/>
                    <a:pt x="3493" y="12384"/>
                    <a:pt x="10186" y="9106"/>
                  </a:cubicBezTo>
                  <a:cubicBezTo>
                    <a:pt x="16898" y="5809"/>
                    <a:pt x="26029" y="3136"/>
                    <a:pt x="35980" y="1555"/>
                  </a:cubicBezTo>
                  <a:cubicBezTo>
                    <a:pt x="42205" y="541"/>
                    <a:pt x="48156" y="92"/>
                    <a:pt x="53443" y="92"/>
                  </a:cubicBezTo>
                  <a:close/>
                  <a:moveTo>
                    <a:pt x="53399" y="0"/>
                  </a:moveTo>
                  <a:cubicBezTo>
                    <a:pt x="48008" y="0"/>
                    <a:pt x="42058" y="497"/>
                    <a:pt x="35961" y="1477"/>
                  </a:cubicBezTo>
                  <a:cubicBezTo>
                    <a:pt x="25990" y="3058"/>
                    <a:pt x="16820" y="5731"/>
                    <a:pt x="10127" y="9028"/>
                  </a:cubicBezTo>
                  <a:cubicBezTo>
                    <a:pt x="3415" y="12326"/>
                    <a:pt x="1" y="15818"/>
                    <a:pt x="488" y="18882"/>
                  </a:cubicBezTo>
                  <a:cubicBezTo>
                    <a:pt x="976" y="21965"/>
                    <a:pt x="5347" y="24208"/>
                    <a:pt x="12742" y="25223"/>
                  </a:cubicBezTo>
                  <a:cubicBezTo>
                    <a:pt x="15591" y="25613"/>
                    <a:pt x="18771" y="25808"/>
                    <a:pt x="22147" y="25808"/>
                  </a:cubicBezTo>
                  <a:cubicBezTo>
                    <a:pt x="27571" y="25808"/>
                    <a:pt x="33522" y="25301"/>
                    <a:pt x="39629" y="24345"/>
                  </a:cubicBezTo>
                  <a:cubicBezTo>
                    <a:pt x="49600" y="22765"/>
                    <a:pt x="58770" y="20091"/>
                    <a:pt x="65443" y="16794"/>
                  </a:cubicBezTo>
                  <a:cubicBezTo>
                    <a:pt x="72155" y="13496"/>
                    <a:pt x="75570" y="10004"/>
                    <a:pt x="75082" y="6940"/>
                  </a:cubicBezTo>
                  <a:cubicBezTo>
                    <a:pt x="74594" y="3858"/>
                    <a:pt x="70224" y="1614"/>
                    <a:pt x="62848" y="599"/>
                  </a:cubicBezTo>
                  <a:cubicBezTo>
                    <a:pt x="59991" y="199"/>
                    <a:pt x="56807" y="0"/>
                    <a:pt x="533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1389221">
              <a:off x="339877" y="2551855"/>
              <a:ext cx="2685617" cy="849810"/>
            </a:xfrm>
            <a:custGeom>
              <a:avLst/>
              <a:gdLst/>
              <a:ahLst/>
              <a:cxnLst/>
              <a:rect l="l" t="t" r="r" b="b"/>
              <a:pathLst>
                <a:path w="22264" h="7045" extrusionOk="0">
                  <a:moveTo>
                    <a:pt x="4390" y="1"/>
                  </a:moveTo>
                  <a:cubicBezTo>
                    <a:pt x="4137" y="20"/>
                    <a:pt x="3883" y="79"/>
                    <a:pt x="3649" y="118"/>
                  </a:cubicBezTo>
                  <a:cubicBezTo>
                    <a:pt x="1483" y="547"/>
                    <a:pt x="234" y="1249"/>
                    <a:pt x="137" y="2166"/>
                  </a:cubicBezTo>
                  <a:cubicBezTo>
                    <a:pt x="39" y="3103"/>
                    <a:pt x="1093" y="4078"/>
                    <a:pt x="3122" y="4957"/>
                  </a:cubicBezTo>
                  <a:cubicBezTo>
                    <a:pt x="5112" y="5835"/>
                    <a:pt x="7844" y="6498"/>
                    <a:pt x="10771" y="6830"/>
                  </a:cubicBezTo>
                  <a:cubicBezTo>
                    <a:pt x="12098" y="6986"/>
                    <a:pt x="13405" y="7044"/>
                    <a:pt x="14634" y="7044"/>
                  </a:cubicBezTo>
                  <a:cubicBezTo>
                    <a:pt x="16117" y="7044"/>
                    <a:pt x="17483" y="6927"/>
                    <a:pt x="18673" y="6713"/>
                  </a:cubicBezTo>
                  <a:cubicBezTo>
                    <a:pt x="20858" y="6303"/>
                    <a:pt x="22088" y="5581"/>
                    <a:pt x="22185" y="4664"/>
                  </a:cubicBezTo>
                  <a:cubicBezTo>
                    <a:pt x="22263" y="3727"/>
                    <a:pt x="21210" y="2732"/>
                    <a:pt x="19200" y="1854"/>
                  </a:cubicBezTo>
                  <a:cubicBezTo>
                    <a:pt x="18751" y="1659"/>
                    <a:pt x="18263" y="1483"/>
                    <a:pt x="17756" y="1327"/>
                  </a:cubicBezTo>
                  <a:lnTo>
                    <a:pt x="17756" y="1327"/>
                  </a:lnTo>
                  <a:cubicBezTo>
                    <a:pt x="17756" y="1347"/>
                    <a:pt x="17756" y="1386"/>
                    <a:pt x="17776" y="1425"/>
                  </a:cubicBezTo>
                  <a:cubicBezTo>
                    <a:pt x="18263" y="1581"/>
                    <a:pt x="18732" y="1757"/>
                    <a:pt x="19161" y="1952"/>
                  </a:cubicBezTo>
                  <a:cubicBezTo>
                    <a:pt x="21151" y="2810"/>
                    <a:pt x="22185" y="3786"/>
                    <a:pt x="22088" y="4664"/>
                  </a:cubicBezTo>
                  <a:cubicBezTo>
                    <a:pt x="21990" y="5542"/>
                    <a:pt x="20780" y="6244"/>
                    <a:pt x="18634" y="6635"/>
                  </a:cubicBezTo>
                  <a:cubicBezTo>
                    <a:pt x="17459" y="6848"/>
                    <a:pt x="16092" y="6956"/>
                    <a:pt x="14615" y="6956"/>
                  </a:cubicBezTo>
                  <a:cubicBezTo>
                    <a:pt x="13393" y="6956"/>
                    <a:pt x="12096" y="6882"/>
                    <a:pt x="10771" y="6732"/>
                  </a:cubicBezTo>
                  <a:cubicBezTo>
                    <a:pt x="4742" y="6049"/>
                    <a:pt x="0" y="4000"/>
                    <a:pt x="215" y="2166"/>
                  </a:cubicBezTo>
                  <a:cubicBezTo>
                    <a:pt x="332" y="1152"/>
                    <a:pt x="1951" y="410"/>
                    <a:pt x="4410" y="79"/>
                  </a:cubicBezTo>
                  <a:cubicBezTo>
                    <a:pt x="4410" y="59"/>
                    <a:pt x="4390" y="20"/>
                    <a:pt x="43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1232;p45"/>
          <p:cNvGrpSpPr/>
          <p:nvPr/>
        </p:nvGrpSpPr>
        <p:grpSpPr>
          <a:xfrm>
            <a:off x="910187" y="1743103"/>
            <a:ext cx="3825381" cy="2920203"/>
            <a:chOff x="1880577" y="-4241474"/>
            <a:chExt cx="13181878" cy="10062727"/>
          </a:xfrm>
        </p:grpSpPr>
        <p:sp>
          <p:nvSpPr>
            <p:cNvPr id="1233" name="Google Shape;1233;p45"/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/>
          <p:cNvSpPr txBox="1">
            <a:spLocks noGrp="1"/>
          </p:cNvSpPr>
          <p:nvPr>
            <p:ph type="title" idx="4294967295"/>
          </p:nvPr>
        </p:nvSpPr>
        <p:spPr>
          <a:xfrm>
            <a:off x="0" y="458788"/>
            <a:ext cx="614680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Weather Satellite History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D4609A-6E42-97D8-73D8-7BBEBACA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841309"/>
            <a:ext cx="4375817" cy="28317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5907F4-C098-7557-9D08-B45461512DC2}"/>
              </a:ext>
            </a:extLst>
          </p:cNvPr>
          <p:cNvSpPr txBox="1"/>
          <p:nvPr/>
        </p:nvSpPr>
        <p:spPr>
          <a:xfrm>
            <a:off x="954925" y="1810649"/>
            <a:ext cx="31574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Launched February 1959 by the US Navy’s Project Vanguard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In operation for 19 days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Two photocells looking at reflected sunlight from clouds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Recorded data to tape, rewound, and transmitted back to ground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Last contact March 1959 – but will be in orbit until 2259!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590A68-EFD9-8920-FEC0-75287CD52471}"/>
              </a:ext>
            </a:extLst>
          </p:cNvPr>
          <p:cNvSpPr txBox="1"/>
          <p:nvPr/>
        </p:nvSpPr>
        <p:spPr>
          <a:xfrm>
            <a:off x="3402965" y="1159652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rlow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Vanguard 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>
          <a:extLst>
            <a:ext uri="{FF2B5EF4-FFF2-40B4-BE49-F238E27FC236}">
              <a16:creationId xmlns:a16="http://schemas.microsoft.com/office/drawing/2014/main" id="{26F56AE9-C91F-A549-3FEA-6319A8ED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>
            <a:extLst>
              <a:ext uri="{FF2B5EF4-FFF2-40B4-BE49-F238E27FC236}">
                <a16:creationId xmlns:a16="http://schemas.microsoft.com/office/drawing/2014/main" id="{8AE39DD9-533D-D990-8AA6-E5C0EA8876F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458788"/>
            <a:ext cx="614680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Weather Satellite History</a:t>
            </a:r>
            <a:endParaRPr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6DF4D3-D1A2-6E08-2F46-23BD18868B9B}"/>
              </a:ext>
            </a:extLst>
          </p:cNvPr>
          <p:cNvSpPr txBox="1"/>
          <p:nvPr/>
        </p:nvSpPr>
        <p:spPr>
          <a:xfrm>
            <a:off x="725257" y="1791604"/>
            <a:ext cx="43446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Television InfraRed Observational Satellite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POES - Polar Operational Environmental Satellite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Launches started in 1960 and last launch was in 2009 (NOAA-19)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Orbit is 850km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Live image streaming initially via APT, but now many more protocols like HRPT, CDA, DSB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7BE9DC-727F-A932-1D2D-25368716257D}"/>
              </a:ext>
            </a:extLst>
          </p:cNvPr>
          <p:cNvSpPr txBox="1"/>
          <p:nvPr/>
        </p:nvSpPr>
        <p:spPr>
          <a:xfrm>
            <a:off x="2231016" y="1148979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rlow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TIROS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B854A-190D-23B0-CA9A-9350D1399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24" y="1105623"/>
            <a:ext cx="3011519" cy="375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8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5;p43">
            <a:extLst>
              <a:ext uri="{FF2B5EF4-FFF2-40B4-BE49-F238E27FC236}">
                <a16:creationId xmlns:a16="http://schemas.microsoft.com/office/drawing/2014/main" id="{4360B339-F2C5-13BE-23CE-9DAC51C5EC8B}"/>
              </a:ext>
            </a:extLst>
          </p:cNvPr>
          <p:cNvSpPr txBox="1">
            <a:spLocks/>
          </p:cNvSpPr>
          <p:nvPr/>
        </p:nvSpPr>
        <p:spPr>
          <a:xfrm>
            <a:off x="0" y="458788"/>
            <a:ext cx="6146800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Weather Satellite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B4A14-0D4F-4F94-47B7-D80F8E935798}"/>
              </a:ext>
            </a:extLst>
          </p:cNvPr>
          <p:cNvSpPr txBox="1"/>
          <p:nvPr/>
        </p:nvSpPr>
        <p:spPr>
          <a:xfrm>
            <a:off x="725257" y="1791604"/>
            <a:ext cx="33475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Geostationary Operational Environmental Satellites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Launches started in 1975 and last launch was June 2024 (GOES-19)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Orbit is 35,790km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HRIT protocol at 400Kbps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5547A-01F1-FA2F-1F41-F5EF3502B2DE}"/>
              </a:ext>
            </a:extLst>
          </p:cNvPr>
          <p:cNvSpPr txBox="1"/>
          <p:nvPr/>
        </p:nvSpPr>
        <p:spPr>
          <a:xfrm>
            <a:off x="2231016" y="1148979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rlow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GOES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16A72-3B00-99B1-7573-027C633F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60" y="1280159"/>
            <a:ext cx="4712005" cy="28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5;p43">
            <a:extLst>
              <a:ext uri="{FF2B5EF4-FFF2-40B4-BE49-F238E27FC236}">
                <a16:creationId xmlns:a16="http://schemas.microsoft.com/office/drawing/2014/main" id="{1FFF4C45-2020-CA1B-3D4E-9DE2E85E9C88}"/>
              </a:ext>
            </a:extLst>
          </p:cNvPr>
          <p:cNvSpPr txBox="1">
            <a:spLocks/>
          </p:cNvSpPr>
          <p:nvPr/>
        </p:nvSpPr>
        <p:spPr>
          <a:xfrm>
            <a:off x="0" y="458788"/>
            <a:ext cx="6146800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Weather Satellite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BC741-A9A4-911B-2624-935EB6908CF9}"/>
              </a:ext>
            </a:extLst>
          </p:cNvPr>
          <p:cNvSpPr txBox="1"/>
          <p:nvPr/>
        </p:nvSpPr>
        <p:spPr>
          <a:xfrm>
            <a:off x="1680073" y="1887591"/>
            <a:ext cx="43446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Russia: Meteor and RESURS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Europe: </a:t>
            </a:r>
            <a:r>
              <a:rPr lang="en-US" dirty="0" err="1">
                <a:solidFill>
                  <a:schemeClr val="tx1"/>
                </a:solidFill>
                <a:latin typeface="Barlow" panose="00000500000000000000" pitchFamily="2" charset="0"/>
              </a:rPr>
              <a:t>Metop</a:t>
            </a: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-A, B and C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China: FY-3A, 3B and 3C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</a:rPr>
              <a:t>India also has some</a:t>
            </a:r>
          </a:p>
          <a:p>
            <a:endParaRPr lang="en-US" dirty="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7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39961" y="1915074"/>
            <a:ext cx="4334908" cy="12392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RECEPTION</a:t>
            </a:r>
            <a:endParaRPr sz="8000" dirty="0"/>
          </a:p>
        </p:txBody>
      </p:sp>
      <p:grpSp>
        <p:nvGrpSpPr>
          <p:cNvPr id="1306" name="Google Shape;1306;p46"/>
          <p:cNvGrpSpPr/>
          <p:nvPr/>
        </p:nvGrpSpPr>
        <p:grpSpPr>
          <a:xfrm>
            <a:off x="228895" y="1915074"/>
            <a:ext cx="3754365" cy="1677571"/>
            <a:chOff x="659524" y="978426"/>
            <a:chExt cx="5052301" cy="2257531"/>
          </a:xfrm>
        </p:grpSpPr>
        <p:sp>
          <p:nvSpPr>
            <p:cNvPr id="1307" name="Google Shape;1307;p46"/>
            <p:cNvSpPr/>
            <p:nvPr/>
          </p:nvSpPr>
          <p:spPr>
            <a:xfrm>
              <a:off x="659524" y="1589173"/>
              <a:ext cx="1183623" cy="388411"/>
            </a:xfrm>
            <a:custGeom>
              <a:avLst/>
              <a:gdLst/>
              <a:ahLst/>
              <a:cxnLst/>
              <a:rect l="l" t="t" r="r" b="b"/>
              <a:pathLst>
                <a:path w="63135" h="20718" extrusionOk="0">
                  <a:moveTo>
                    <a:pt x="49498" y="1"/>
                  </a:moveTo>
                  <a:cubicBezTo>
                    <a:pt x="30935" y="1"/>
                    <a:pt x="22071" y="14087"/>
                    <a:pt x="0" y="16686"/>
                  </a:cubicBezTo>
                  <a:cubicBezTo>
                    <a:pt x="970" y="16635"/>
                    <a:pt x="1922" y="16611"/>
                    <a:pt x="2858" y="16611"/>
                  </a:cubicBezTo>
                  <a:cubicBezTo>
                    <a:pt x="15179" y="16611"/>
                    <a:pt x="24776" y="20718"/>
                    <a:pt x="35637" y="20718"/>
                  </a:cubicBezTo>
                  <a:cubicBezTo>
                    <a:pt x="42970" y="20718"/>
                    <a:pt x="50879" y="18846"/>
                    <a:pt x="60591" y="12574"/>
                  </a:cubicBezTo>
                  <a:lnTo>
                    <a:pt x="63134" y="2236"/>
                  </a:lnTo>
                  <a:cubicBezTo>
                    <a:pt x="57981" y="660"/>
                    <a:pt x="53513" y="1"/>
                    <a:pt x="49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1112405" y="1637315"/>
              <a:ext cx="736289" cy="241543"/>
            </a:xfrm>
            <a:custGeom>
              <a:avLst/>
              <a:gdLst/>
              <a:ahLst/>
              <a:cxnLst/>
              <a:rect l="l" t="t" r="r" b="b"/>
              <a:pathLst>
                <a:path w="39274" h="12884" extrusionOk="0">
                  <a:moveTo>
                    <a:pt x="30796" y="1"/>
                  </a:moveTo>
                  <a:cubicBezTo>
                    <a:pt x="19253" y="1"/>
                    <a:pt x="13727" y="8762"/>
                    <a:pt x="0" y="10374"/>
                  </a:cubicBezTo>
                  <a:cubicBezTo>
                    <a:pt x="598" y="10343"/>
                    <a:pt x="1186" y="10329"/>
                    <a:pt x="1764" y="10329"/>
                  </a:cubicBezTo>
                  <a:cubicBezTo>
                    <a:pt x="9430" y="10329"/>
                    <a:pt x="15398" y="12883"/>
                    <a:pt x="22155" y="12883"/>
                  </a:cubicBezTo>
                  <a:cubicBezTo>
                    <a:pt x="26716" y="12883"/>
                    <a:pt x="31637" y="11719"/>
                    <a:pt x="37681" y="7820"/>
                  </a:cubicBezTo>
                  <a:lnTo>
                    <a:pt x="39273" y="1391"/>
                  </a:lnTo>
                  <a:cubicBezTo>
                    <a:pt x="36070" y="411"/>
                    <a:pt x="33293" y="1"/>
                    <a:pt x="307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1654164" y="1543975"/>
              <a:ext cx="530011" cy="399172"/>
            </a:xfrm>
            <a:custGeom>
              <a:avLst/>
              <a:gdLst/>
              <a:ahLst/>
              <a:cxnLst/>
              <a:rect l="l" t="t" r="r" b="b"/>
              <a:pathLst>
                <a:path w="28271" h="21292" extrusionOk="0">
                  <a:moveTo>
                    <a:pt x="2698" y="1"/>
                  </a:moveTo>
                  <a:cubicBezTo>
                    <a:pt x="1688" y="191"/>
                    <a:pt x="987" y="1153"/>
                    <a:pt x="583" y="2639"/>
                  </a:cubicBezTo>
                  <a:cubicBezTo>
                    <a:pt x="405" y="3340"/>
                    <a:pt x="286" y="4136"/>
                    <a:pt x="226" y="5051"/>
                  </a:cubicBezTo>
                  <a:cubicBezTo>
                    <a:pt x="1" y="8438"/>
                    <a:pt x="678" y="12917"/>
                    <a:pt x="1890" y="16304"/>
                  </a:cubicBezTo>
                  <a:cubicBezTo>
                    <a:pt x="2092" y="16886"/>
                    <a:pt x="2318" y="17409"/>
                    <a:pt x="2555" y="17908"/>
                  </a:cubicBezTo>
                  <a:cubicBezTo>
                    <a:pt x="3150" y="19204"/>
                    <a:pt x="3863" y="20214"/>
                    <a:pt x="4623" y="20796"/>
                  </a:cubicBezTo>
                  <a:cubicBezTo>
                    <a:pt x="5061" y="21114"/>
                    <a:pt x="5524" y="21291"/>
                    <a:pt x="6006" y="21291"/>
                  </a:cubicBezTo>
                  <a:cubicBezTo>
                    <a:pt x="6099" y="21291"/>
                    <a:pt x="6192" y="21285"/>
                    <a:pt x="6287" y="21271"/>
                  </a:cubicBezTo>
                  <a:lnTo>
                    <a:pt x="7855" y="20225"/>
                  </a:lnTo>
                  <a:lnTo>
                    <a:pt x="11563" y="17766"/>
                  </a:lnTo>
                  <a:lnTo>
                    <a:pt x="28270" y="6655"/>
                  </a:lnTo>
                  <a:lnTo>
                    <a:pt x="6857" y="1070"/>
                  </a:lnTo>
                  <a:lnTo>
                    <a:pt x="2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721894" y="1959420"/>
              <a:ext cx="1183623" cy="388467"/>
            </a:xfrm>
            <a:custGeom>
              <a:avLst/>
              <a:gdLst/>
              <a:ahLst/>
              <a:cxnLst/>
              <a:rect l="l" t="t" r="r" b="b"/>
              <a:pathLst>
                <a:path w="63135" h="20721" extrusionOk="0">
                  <a:moveTo>
                    <a:pt x="49499" y="0"/>
                  </a:moveTo>
                  <a:cubicBezTo>
                    <a:pt x="30936" y="0"/>
                    <a:pt x="22071" y="14086"/>
                    <a:pt x="0" y="16685"/>
                  </a:cubicBezTo>
                  <a:cubicBezTo>
                    <a:pt x="961" y="16635"/>
                    <a:pt x="1905" y="16612"/>
                    <a:pt x="2833" y="16612"/>
                  </a:cubicBezTo>
                  <a:cubicBezTo>
                    <a:pt x="15162" y="16612"/>
                    <a:pt x="24763" y="20721"/>
                    <a:pt x="35629" y="20721"/>
                  </a:cubicBezTo>
                  <a:cubicBezTo>
                    <a:pt x="42964" y="20721"/>
                    <a:pt x="50875" y="18848"/>
                    <a:pt x="60592" y="12574"/>
                  </a:cubicBezTo>
                  <a:lnTo>
                    <a:pt x="63135" y="2235"/>
                  </a:lnTo>
                  <a:cubicBezTo>
                    <a:pt x="57981" y="659"/>
                    <a:pt x="53513" y="0"/>
                    <a:pt x="49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1174775" y="2008012"/>
              <a:ext cx="736289" cy="241524"/>
            </a:xfrm>
            <a:custGeom>
              <a:avLst/>
              <a:gdLst/>
              <a:ahLst/>
              <a:cxnLst/>
              <a:rect l="l" t="t" r="r" b="b"/>
              <a:pathLst>
                <a:path w="39274" h="12883" extrusionOk="0">
                  <a:moveTo>
                    <a:pt x="30788" y="0"/>
                  </a:moveTo>
                  <a:cubicBezTo>
                    <a:pt x="19237" y="0"/>
                    <a:pt x="13728" y="8762"/>
                    <a:pt x="0" y="10374"/>
                  </a:cubicBezTo>
                  <a:cubicBezTo>
                    <a:pt x="599" y="10342"/>
                    <a:pt x="1186" y="10328"/>
                    <a:pt x="1764" y="10328"/>
                  </a:cubicBezTo>
                  <a:cubicBezTo>
                    <a:pt x="9430" y="10328"/>
                    <a:pt x="15398" y="12883"/>
                    <a:pt x="22155" y="12883"/>
                  </a:cubicBezTo>
                  <a:cubicBezTo>
                    <a:pt x="26716" y="12883"/>
                    <a:pt x="31637" y="11719"/>
                    <a:pt x="37681" y="7819"/>
                  </a:cubicBezTo>
                  <a:lnTo>
                    <a:pt x="39274" y="1390"/>
                  </a:lnTo>
                  <a:cubicBezTo>
                    <a:pt x="36066" y="410"/>
                    <a:pt x="33286" y="0"/>
                    <a:pt x="30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1716534" y="1913997"/>
              <a:ext cx="530011" cy="399753"/>
            </a:xfrm>
            <a:custGeom>
              <a:avLst/>
              <a:gdLst/>
              <a:ahLst/>
              <a:cxnLst/>
              <a:rect l="l" t="t" r="r" b="b"/>
              <a:pathLst>
                <a:path w="28271" h="21323" extrusionOk="0">
                  <a:moveTo>
                    <a:pt x="2710" y="0"/>
                  </a:moveTo>
                  <a:cubicBezTo>
                    <a:pt x="2128" y="107"/>
                    <a:pt x="1653" y="464"/>
                    <a:pt x="1296" y="1034"/>
                  </a:cubicBezTo>
                  <a:cubicBezTo>
                    <a:pt x="999" y="1450"/>
                    <a:pt x="773" y="1985"/>
                    <a:pt x="595" y="2638"/>
                  </a:cubicBezTo>
                  <a:cubicBezTo>
                    <a:pt x="405" y="3351"/>
                    <a:pt x="274" y="4159"/>
                    <a:pt x="227" y="5074"/>
                  </a:cubicBezTo>
                  <a:cubicBezTo>
                    <a:pt x="1" y="8461"/>
                    <a:pt x="678" y="12953"/>
                    <a:pt x="1890" y="16339"/>
                  </a:cubicBezTo>
                  <a:cubicBezTo>
                    <a:pt x="2104" y="16922"/>
                    <a:pt x="2318" y="17433"/>
                    <a:pt x="2556" y="17943"/>
                  </a:cubicBezTo>
                  <a:cubicBezTo>
                    <a:pt x="3510" y="19963"/>
                    <a:pt x="4678" y="21323"/>
                    <a:pt x="5964" y="21323"/>
                  </a:cubicBezTo>
                  <a:cubicBezTo>
                    <a:pt x="6071" y="21323"/>
                    <a:pt x="6179" y="21314"/>
                    <a:pt x="6287" y="21294"/>
                  </a:cubicBezTo>
                  <a:lnTo>
                    <a:pt x="10066" y="18787"/>
                  </a:lnTo>
                  <a:lnTo>
                    <a:pt x="28270" y="6667"/>
                  </a:lnTo>
                  <a:lnTo>
                    <a:pt x="8937" y="1616"/>
                  </a:lnTo>
                  <a:lnTo>
                    <a:pt x="4540" y="476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1847536" y="1944067"/>
              <a:ext cx="398778" cy="321932"/>
            </a:xfrm>
            <a:custGeom>
              <a:avLst/>
              <a:gdLst/>
              <a:ahLst/>
              <a:cxnLst/>
              <a:rect l="l" t="t" r="r" b="b"/>
              <a:pathLst>
                <a:path w="21271" h="17172" extrusionOk="0">
                  <a:moveTo>
                    <a:pt x="1925" y="0"/>
                  </a:moveTo>
                  <a:cubicBezTo>
                    <a:pt x="1664" y="642"/>
                    <a:pt x="1319" y="1486"/>
                    <a:pt x="1058" y="2460"/>
                  </a:cubicBezTo>
                  <a:cubicBezTo>
                    <a:pt x="903" y="2983"/>
                    <a:pt x="761" y="3506"/>
                    <a:pt x="642" y="4064"/>
                  </a:cubicBezTo>
                  <a:cubicBezTo>
                    <a:pt x="178" y="6263"/>
                    <a:pt x="0" y="8972"/>
                    <a:pt x="725" y="11883"/>
                  </a:cubicBezTo>
                  <a:cubicBezTo>
                    <a:pt x="761" y="12002"/>
                    <a:pt x="784" y="12145"/>
                    <a:pt x="832" y="12264"/>
                  </a:cubicBezTo>
                  <a:cubicBezTo>
                    <a:pt x="1260" y="13856"/>
                    <a:pt x="1961" y="15520"/>
                    <a:pt x="3054" y="17171"/>
                  </a:cubicBezTo>
                  <a:lnTo>
                    <a:pt x="21271" y="5051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1778248" y="1564034"/>
              <a:ext cx="405921" cy="313008"/>
            </a:xfrm>
            <a:custGeom>
              <a:avLst/>
              <a:gdLst/>
              <a:ahLst/>
              <a:cxnLst/>
              <a:rect l="l" t="t" r="r" b="b"/>
              <a:pathLst>
                <a:path w="21652" h="16696" extrusionOk="0">
                  <a:moveTo>
                    <a:pt x="238" y="0"/>
                  </a:moveTo>
                  <a:cubicBezTo>
                    <a:pt x="84" y="915"/>
                    <a:pt x="0" y="1794"/>
                    <a:pt x="12" y="2638"/>
                  </a:cubicBezTo>
                  <a:cubicBezTo>
                    <a:pt x="0" y="3220"/>
                    <a:pt x="12" y="3815"/>
                    <a:pt x="72" y="4397"/>
                  </a:cubicBezTo>
                  <a:cubicBezTo>
                    <a:pt x="262" y="6773"/>
                    <a:pt x="904" y="8972"/>
                    <a:pt x="1676" y="10873"/>
                  </a:cubicBezTo>
                  <a:cubicBezTo>
                    <a:pt x="1807" y="11194"/>
                    <a:pt x="1961" y="11491"/>
                    <a:pt x="2080" y="11800"/>
                  </a:cubicBezTo>
                  <a:cubicBezTo>
                    <a:pt x="3019" y="13844"/>
                    <a:pt x="4100" y="15531"/>
                    <a:pt x="4944" y="16696"/>
                  </a:cubicBezTo>
                  <a:lnTo>
                    <a:pt x="21651" y="558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1103482" y="1015357"/>
              <a:ext cx="2936665" cy="442235"/>
            </a:xfrm>
            <a:custGeom>
              <a:avLst/>
              <a:gdLst/>
              <a:ahLst/>
              <a:cxnLst/>
              <a:rect l="l" t="t" r="r" b="b"/>
              <a:pathLst>
                <a:path w="156643" h="23589" extrusionOk="0">
                  <a:moveTo>
                    <a:pt x="69302" y="1"/>
                  </a:moveTo>
                  <a:lnTo>
                    <a:pt x="1" y="4956"/>
                  </a:lnTo>
                  <a:lnTo>
                    <a:pt x="39025" y="10196"/>
                  </a:lnTo>
                  <a:lnTo>
                    <a:pt x="61662" y="23588"/>
                  </a:lnTo>
                  <a:lnTo>
                    <a:pt x="156642" y="7606"/>
                  </a:lnTo>
                  <a:lnTo>
                    <a:pt x="69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1095621" y="1014721"/>
              <a:ext cx="2944497" cy="238127"/>
            </a:xfrm>
            <a:custGeom>
              <a:avLst/>
              <a:gdLst/>
              <a:ahLst/>
              <a:cxnLst/>
              <a:rect l="l" t="t" r="r" b="b"/>
              <a:pathLst>
                <a:path w="156643" h="12668" extrusionOk="0">
                  <a:moveTo>
                    <a:pt x="69302" y="1"/>
                  </a:moveTo>
                  <a:lnTo>
                    <a:pt x="1" y="4956"/>
                  </a:lnTo>
                  <a:lnTo>
                    <a:pt x="39025" y="10196"/>
                  </a:lnTo>
                  <a:lnTo>
                    <a:pt x="71786" y="8663"/>
                  </a:lnTo>
                  <a:lnTo>
                    <a:pt x="126507" y="12668"/>
                  </a:lnTo>
                  <a:lnTo>
                    <a:pt x="156642" y="7606"/>
                  </a:lnTo>
                  <a:lnTo>
                    <a:pt x="69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1884729" y="1080820"/>
              <a:ext cx="3827096" cy="1210451"/>
            </a:xfrm>
            <a:custGeom>
              <a:avLst/>
              <a:gdLst/>
              <a:ahLst/>
              <a:cxnLst/>
              <a:rect l="l" t="t" r="r" b="b"/>
              <a:pathLst>
                <a:path w="204139" h="64566" extrusionOk="0">
                  <a:moveTo>
                    <a:pt x="145121" y="0"/>
                  </a:moveTo>
                  <a:cubicBezTo>
                    <a:pt x="141309" y="0"/>
                    <a:pt x="137500" y="305"/>
                    <a:pt x="133720" y="941"/>
                  </a:cubicBezTo>
                  <a:lnTo>
                    <a:pt x="29649" y="18468"/>
                  </a:lnTo>
                  <a:lnTo>
                    <a:pt x="10030" y="21760"/>
                  </a:lnTo>
                  <a:cubicBezTo>
                    <a:pt x="1" y="23460"/>
                    <a:pt x="6699" y="64565"/>
                    <a:pt x="16605" y="64565"/>
                  </a:cubicBezTo>
                  <a:cubicBezTo>
                    <a:pt x="16804" y="64565"/>
                    <a:pt x="17005" y="64549"/>
                    <a:pt x="17207" y="64515"/>
                  </a:cubicBezTo>
                  <a:lnTo>
                    <a:pt x="145127" y="42983"/>
                  </a:lnTo>
                  <a:cubicBezTo>
                    <a:pt x="152126" y="41782"/>
                    <a:pt x="158900" y="39537"/>
                    <a:pt x="165162" y="36269"/>
                  </a:cubicBezTo>
                  <a:lnTo>
                    <a:pt x="182024" y="27511"/>
                  </a:lnTo>
                  <a:lnTo>
                    <a:pt x="192671" y="21974"/>
                  </a:lnTo>
                  <a:lnTo>
                    <a:pt x="202546" y="16828"/>
                  </a:lnTo>
                  <a:cubicBezTo>
                    <a:pt x="204138" y="16032"/>
                    <a:pt x="203877" y="13656"/>
                    <a:pt x="202166" y="13192"/>
                  </a:cubicBezTo>
                  <a:lnTo>
                    <a:pt x="197056" y="11790"/>
                  </a:lnTo>
                  <a:lnTo>
                    <a:pt x="186254" y="8795"/>
                  </a:lnTo>
                  <a:lnTo>
                    <a:pt x="162964" y="2426"/>
                  </a:lnTo>
                  <a:cubicBezTo>
                    <a:pt x="162476" y="2307"/>
                    <a:pt x="161966" y="2153"/>
                    <a:pt x="161490" y="2046"/>
                  </a:cubicBezTo>
                  <a:cubicBezTo>
                    <a:pt x="156594" y="834"/>
                    <a:pt x="151556" y="133"/>
                    <a:pt x="146518" y="14"/>
                  </a:cubicBezTo>
                  <a:cubicBezTo>
                    <a:pt x="146052" y="5"/>
                    <a:pt x="145587" y="0"/>
                    <a:pt x="145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5295061" y="1246147"/>
              <a:ext cx="416607" cy="350447"/>
            </a:xfrm>
            <a:custGeom>
              <a:avLst/>
              <a:gdLst/>
              <a:ahLst/>
              <a:cxnLst/>
              <a:rect l="l" t="t" r="r" b="b"/>
              <a:pathLst>
                <a:path w="22222" h="18693" extrusionOk="0">
                  <a:moveTo>
                    <a:pt x="4325" y="0"/>
                  </a:moveTo>
                  <a:cubicBezTo>
                    <a:pt x="3767" y="891"/>
                    <a:pt x="3280" y="1830"/>
                    <a:pt x="2852" y="2745"/>
                  </a:cubicBezTo>
                  <a:cubicBezTo>
                    <a:pt x="630" y="7712"/>
                    <a:pt x="0" y="13511"/>
                    <a:pt x="107" y="18692"/>
                  </a:cubicBezTo>
                  <a:lnTo>
                    <a:pt x="10754" y="13155"/>
                  </a:lnTo>
                  <a:lnTo>
                    <a:pt x="20653" y="8009"/>
                  </a:lnTo>
                  <a:cubicBezTo>
                    <a:pt x="22221" y="7213"/>
                    <a:pt x="21972" y="4848"/>
                    <a:pt x="20249" y="4385"/>
                  </a:cubicBezTo>
                  <a:lnTo>
                    <a:pt x="15139" y="2983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5496437" y="1302499"/>
              <a:ext cx="214996" cy="190493"/>
            </a:xfrm>
            <a:custGeom>
              <a:avLst/>
              <a:gdLst/>
              <a:ahLst/>
              <a:cxnLst/>
              <a:rect l="l" t="t" r="r" b="b"/>
              <a:pathLst>
                <a:path w="11468" h="10161" extrusionOk="0">
                  <a:moveTo>
                    <a:pt x="4373" y="1"/>
                  </a:moveTo>
                  <a:cubicBezTo>
                    <a:pt x="1842" y="2603"/>
                    <a:pt x="535" y="6287"/>
                    <a:pt x="0" y="10161"/>
                  </a:cubicBezTo>
                  <a:lnTo>
                    <a:pt x="9887" y="5015"/>
                  </a:lnTo>
                  <a:cubicBezTo>
                    <a:pt x="11467" y="4219"/>
                    <a:pt x="11218" y="1854"/>
                    <a:pt x="9495" y="1391"/>
                  </a:cubicBezTo>
                  <a:lnTo>
                    <a:pt x="4373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2188518" y="1080726"/>
              <a:ext cx="2723299" cy="1029913"/>
            </a:xfrm>
            <a:custGeom>
              <a:avLst/>
              <a:gdLst/>
              <a:ahLst/>
              <a:cxnLst/>
              <a:rect l="l" t="t" r="r" b="b"/>
              <a:pathLst>
                <a:path w="145262" h="54936" extrusionOk="0">
                  <a:moveTo>
                    <a:pt x="128731" y="0"/>
                  </a:moveTo>
                  <a:cubicBezTo>
                    <a:pt x="124976" y="0"/>
                    <a:pt x="121216" y="314"/>
                    <a:pt x="117491" y="946"/>
                  </a:cubicBezTo>
                  <a:lnTo>
                    <a:pt x="6884" y="19578"/>
                  </a:lnTo>
                  <a:cubicBezTo>
                    <a:pt x="1" y="20735"/>
                    <a:pt x="5634" y="54936"/>
                    <a:pt x="12479" y="54936"/>
                  </a:cubicBezTo>
                  <a:cubicBezTo>
                    <a:pt x="12595" y="54936"/>
                    <a:pt x="12710" y="54926"/>
                    <a:pt x="12826" y="54906"/>
                  </a:cubicBezTo>
                  <a:lnTo>
                    <a:pt x="123028" y="36357"/>
                  </a:lnTo>
                  <a:cubicBezTo>
                    <a:pt x="132535" y="34753"/>
                    <a:pt x="139938" y="27171"/>
                    <a:pt x="141162" y="17606"/>
                  </a:cubicBezTo>
                  <a:cubicBezTo>
                    <a:pt x="141815" y="12496"/>
                    <a:pt x="143075" y="7196"/>
                    <a:pt x="145261" y="2051"/>
                  </a:cubicBezTo>
                  <a:cubicBezTo>
                    <a:pt x="139848" y="689"/>
                    <a:pt x="134295" y="0"/>
                    <a:pt x="128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1154060" y="1958764"/>
              <a:ext cx="3020860" cy="1277192"/>
            </a:xfrm>
            <a:custGeom>
              <a:avLst/>
              <a:gdLst/>
              <a:ahLst/>
              <a:cxnLst/>
              <a:rect l="l" t="t" r="r" b="b"/>
              <a:pathLst>
                <a:path w="161134" h="68126" extrusionOk="0">
                  <a:moveTo>
                    <a:pt x="161134" y="1"/>
                  </a:moveTo>
                  <a:lnTo>
                    <a:pt x="127826" y="5598"/>
                  </a:lnTo>
                  <a:lnTo>
                    <a:pt x="56183" y="17683"/>
                  </a:lnTo>
                  <a:lnTo>
                    <a:pt x="49006" y="28591"/>
                  </a:lnTo>
                  <a:lnTo>
                    <a:pt x="38252" y="45013"/>
                  </a:lnTo>
                  <a:lnTo>
                    <a:pt x="0" y="68126"/>
                  </a:lnTo>
                  <a:lnTo>
                    <a:pt x="0" y="68126"/>
                  </a:lnTo>
                  <a:lnTo>
                    <a:pt x="73841" y="46225"/>
                  </a:lnTo>
                  <a:lnTo>
                    <a:pt x="113209" y="25383"/>
                  </a:lnTo>
                  <a:lnTo>
                    <a:pt x="161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1154060" y="1958764"/>
              <a:ext cx="3020860" cy="1277192"/>
            </a:xfrm>
            <a:custGeom>
              <a:avLst/>
              <a:gdLst/>
              <a:ahLst/>
              <a:cxnLst/>
              <a:rect l="l" t="t" r="r" b="b"/>
              <a:pathLst>
                <a:path w="161134" h="68126" extrusionOk="0">
                  <a:moveTo>
                    <a:pt x="161134" y="1"/>
                  </a:moveTo>
                  <a:lnTo>
                    <a:pt x="127826" y="5598"/>
                  </a:lnTo>
                  <a:lnTo>
                    <a:pt x="96656" y="21438"/>
                  </a:lnTo>
                  <a:lnTo>
                    <a:pt x="72819" y="33570"/>
                  </a:lnTo>
                  <a:lnTo>
                    <a:pt x="38252" y="45013"/>
                  </a:lnTo>
                  <a:lnTo>
                    <a:pt x="0" y="68126"/>
                  </a:lnTo>
                  <a:lnTo>
                    <a:pt x="0" y="68126"/>
                  </a:lnTo>
                  <a:lnTo>
                    <a:pt x="73841" y="46225"/>
                  </a:lnTo>
                  <a:lnTo>
                    <a:pt x="113209" y="25383"/>
                  </a:lnTo>
                  <a:lnTo>
                    <a:pt x="1611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2072739" y="1958764"/>
              <a:ext cx="2101913" cy="536029"/>
            </a:xfrm>
            <a:custGeom>
              <a:avLst/>
              <a:gdLst/>
              <a:ahLst/>
              <a:cxnLst/>
              <a:rect l="l" t="t" r="r" b="b"/>
              <a:pathLst>
                <a:path w="112117" h="28592" extrusionOk="0">
                  <a:moveTo>
                    <a:pt x="112117" y="1"/>
                  </a:moveTo>
                  <a:lnTo>
                    <a:pt x="78821" y="5621"/>
                  </a:lnTo>
                  <a:lnTo>
                    <a:pt x="7166" y="17683"/>
                  </a:lnTo>
                  <a:lnTo>
                    <a:pt x="1" y="28591"/>
                  </a:lnTo>
                  <a:lnTo>
                    <a:pt x="1" y="28591"/>
                  </a:lnTo>
                  <a:cubicBezTo>
                    <a:pt x="14944" y="24049"/>
                    <a:pt x="30215" y="21301"/>
                    <a:pt x="42912" y="21301"/>
                  </a:cubicBezTo>
                  <a:cubicBezTo>
                    <a:pt x="44532" y="21301"/>
                    <a:pt x="46110" y="21346"/>
                    <a:pt x="47640" y="21438"/>
                  </a:cubicBezTo>
                  <a:cubicBezTo>
                    <a:pt x="54199" y="21853"/>
                    <a:pt x="59879" y="23101"/>
                    <a:pt x="64181" y="25383"/>
                  </a:cubicBezTo>
                  <a:lnTo>
                    <a:pt x="112117" y="1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2032640" y="1081739"/>
              <a:ext cx="3240524" cy="1125319"/>
            </a:xfrm>
            <a:custGeom>
              <a:avLst/>
              <a:gdLst/>
              <a:ahLst/>
              <a:cxnLst/>
              <a:rect l="l" t="t" r="r" b="b"/>
              <a:pathLst>
                <a:path w="172851" h="60025" extrusionOk="0">
                  <a:moveTo>
                    <a:pt x="138628" y="1"/>
                  </a:moveTo>
                  <a:lnTo>
                    <a:pt x="138628" y="1"/>
                  </a:lnTo>
                  <a:cubicBezTo>
                    <a:pt x="138692" y="14044"/>
                    <a:pt x="125494" y="16574"/>
                    <a:pt x="108296" y="16574"/>
                  </a:cubicBezTo>
                  <a:cubicBezTo>
                    <a:pt x="98610" y="16574"/>
                    <a:pt x="87656" y="15771"/>
                    <a:pt x="77086" y="15771"/>
                  </a:cubicBezTo>
                  <a:cubicBezTo>
                    <a:pt x="71756" y="15771"/>
                    <a:pt x="66524" y="15975"/>
                    <a:pt x="61602" y="16589"/>
                  </a:cubicBezTo>
                  <a:cubicBezTo>
                    <a:pt x="41737" y="19070"/>
                    <a:pt x="30001" y="24240"/>
                    <a:pt x="24776" y="24240"/>
                  </a:cubicBezTo>
                  <a:cubicBezTo>
                    <a:pt x="21943" y="24240"/>
                    <a:pt x="21023" y="22721"/>
                    <a:pt x="21759" y="18431"/>
                  </a:cubicBezTo>
                  <a:lnTo>
                    <a:pt x="21759" y="18431"/>
                  </a:lnTo>
                  <a:lnTo>
                    <a:pt x="5063" y="21235"/>
                  </a:lnTo>
                  <a:cubicBezTo>
                    <a:pt x="1" y="33665"/>
                    <a:pt x="3031" y="47687"/>
                    <a:pt x="6929" y="55874"/>
                  </a:cubicBezTo>
                  <a:cubicBezTo>
                    <a:pt x="8144" y="58481"/>
                    <a:pt x="10799" y="60025"/>
                    <a:pt x="13614" y="60025"/>
                  </a:cubicBezTo>
                  <a:cubicBezTo>
                    <a:pt x="14045" y="60025"/>
                    <a:pt x="14480" y="59989"/>
                    <a:pt x="14914" y="59914"/>
                  </a:cubicBezTo>
                  <a:cubicBezTo>
                    <a:pt x="34283" y="56575"/>
                    <a:pt x="104084" y="44585"/>
                    <a:pt x="131165" y="40426"/>
                  </a:cubicBezTo>
                  <a:cubicBezTo>
                    <a:pt x="159482" y="36065"/>
                    <a:pt x="169226" y="22115"/>
                    <a:pt x="172851" y="7261"/>
                  </a:cubicBezTo>
                  <a:lnTo>
                    <a:pt x="155074" y="2401"/>
                  </a:lnTo>
                  <a:cubicBezTo>
                    <a:pt x="154575" y="2282"/>
                    <a:pt x="154076" y="2140"/>
                    <a:pt x="153600" y="2033"/>
                  </a:cubicBezTo>
                  <a:cubicBezTo>
                    <a:pt x="148704" y="809"/>
                    <a:pt x="143666" y="119"/>
                    <a:pt x="138628" y="1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1392199" y="1269037"/>
              <a:ext cx="567656" cy="186425"/>
            </a:xfrm>
            <a:custGeom>
              <a:avLst/>
              <a:gdLst/>
              <a:ahLst/>
              <a:cxnLst/>
              <a:rect l="l" t="t" r="r" b="b"/>
              <a:pathLst>
                <a:path w="30279" h="9944" extrusionOk="0">
                  <a:moveTo>
                    <a:pt x="23738" y="0"/>
                  </a:moveTo>
                  <a:cubicBezTo>
                    <a:pt x="14833" y="0"/>
                    <a:pt x="10582" y="6762"/>
                    <a:pt x="0" y="8012"/>
                  </a:cubicBezTo>
                  <a:cubicBezTo>
                    <a:pt x="469" y="7987"/>
                    <a:pt x="930" y="7976"/>
                    <a:pt x="1382" y="7976"/>
                  </a:cubicBezTo>
                  <a:cubicBezTo>
                    <a:pt x="7280" y="7976"/>
                    <a:pt x="11881" y="9944"/>
                    <a:pt x="17084" y="9944"/>
                  </a:cubicBezTo>
                  <a:cubicBezTo>
                    <a:pt x="20603" y="9944"/>
                    <a:pt x="24397" y="9044"/>
                    <a:pt x="29054" y="6028"/>
                  </a:cubicBezTo>
                  <a:lnTo>
                    <a:pt x="30278" y="1073"/>
                  </a:lnTo>
                  <a:cubicBezTo>
                    <a:pt x="27806" y="316"/>
                    <a:pt x="25663" y="0"/>
                    <a:pt x="237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1609172" y="1292189"/>
              <a:ext cx="353109" cy="115728"/>
            </a:xfrm>
            <a:custGeom>
              <a:avLst/>
              <a:gdLst/>
              <a:ahLst/>
              <a:cxnLst/>
              <a:rect l="l" t="t" r="r" b="b"/>
              <a:pathLst>
                <a:path w="18835" h="6173" extrusionOk="0">
                  <a:moveTo>
                    <a:pt x="14759" y="0"/>
                  </a:moveTo>
                  <a:cubicBezTo>
                    <a:pt x="9224" y="0"/>
                    <a:pt x="6583" y="4199"/>
                    <a:pt x="0" y="4971"/>
                  </a:cubicBezTo>
                  <a:cubicBezTo>
                    <a:pt x="285" y="4956"/>
                    <a:pt x="565" y="4949"/>
                    <a:pt x="840" y="4949"/>
                  </a:cubicBezTo>
                  <a:cubicBezTo>
                    <a:pt x="4517" y="4949"/>
                    <a:pt x="7377" y="6173"/>
                    <a:pt x="10615" y="6173"/>
                  </a:cubicBezTo>
                  <a:cubicBezTo>
                    <a:pt x="12805" y="6173"/>
                    <a:pt x="15168" y="5613"/>
                    <a:pt x="18074" y="3735"/>
                  </a:cubicBezTo>
                  <a:lnTo>
                    <a:pt x="18835" y="669"/>
                  </a:lnTo>
                  <a:cubicBezTo>
                    <a:pt x="17294" y="198"/>
                    <a:pt x="15959" y="0"/>
                    <a:pt x="14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1868907" y="1247703"/>
              <a:ext cx="254216" cy="191374"/>
            </a:xfrm>
            <a:custGeom>
              <a:avLst/>
              <a:gdLst/>
              <a:ahLst/>
              <a:cxnLst/>
              <a:rect l="l" t="t" r="r" b="b"/>
              <a:pathLst>
                <a:path w="13560" h="10208" extrusionOk="0">
                  <a:moveTo>
                    <a:pt x="1296" y="0"/>
                  </a:moveTo>
                  <a:cubicBezTo>
                    <a:pt x="821" y="60"/>
                    <a:pt x="476" y="547"/>
                    <a:pt x="298" y="1248"/>
                  </a:cubicBezTo>
                  <a:lnTo>
                    <a:pt x="274" y="1248"/>
                  </a:lnTo>
                  <a:cubicBezTo>
                    <a:pt x="191" y="1581"/>
                    <a:pt x="132" y="1973"/>
                    <a:pt x="96" y="2413"/>
                  </a:cubicBezTo>
                  <a:cubicBezTo>
                    <a:pt x="1" y="4064"/>
                    <a:pt x="310" y="6203"/>
                    <a:pt x="904" y="7819"/>
                  </a:cubicBezTo>
                  <a:cubicBezTo>
                    <a:pt x="1011" y="8093"/>
                    <a:pt x="1106" y="8342"/>
                    <a:pt x="1237" y="8580"/>
                  </a:cubicBezTo>
                  <a:cubicBezTo>
                    <a:pt x="1689" y="9573"/>
                    <a:pt x="2264" y="10207"/>
                    <a:pt x="2877" y="10207"/>
                  </a:cubicBezTo>
                  <a:cubicBezTo>
                    <a:pt x="2924" y="10207"/>
                    <a:pt x="2972" y="10204"/>
                    <a:pt x="3019" y="10196"/>
                  </a:cubicBezTo>
                  <a:lnTo>
                    <a:pt x="4908" y="8948"/>
                  </a:lnTo>
                  <a:lnTo>
                    <a:pt x="13559" y="3173"/>
                  </a:lnTo>
                  <a:lnTo>
                    <a:pt x="3566" y="595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1930846" y="1258838"/>
              <a:ext cx="192274" cy="156635"/>
            </a:xfrm>
            <a:custGeom>
              <a:avLst/>
              <a:gdLst/>
              <a:ahLst/>
              <a:cxnLst/>
              <a:rect l="l" t="t" r="r" b="b"/>
              <a:pathLst>
                <a:path w="10256" h="8355" extrusionOk="0">
                  <a:moveTo>
                    <a:pt x="274" y="1"/>
                  </a:moveTo>
                  <a:cubicBezTo>
                    <a:pt x="155" y="428"/>
                    <a:pt x="119" y="844"/>
                    <a:pt x="83" y="1224"/>
                  </a:cubicBezTo>
                  <a:cubicBezTo>
                    <a:pt x="72" y="1510"/>
                    <a:pt x="36" y="1795"/>
                    <a:pt x="24" y="2044"/>
                  </a:cubicBezTo>
                  <a:cubicBezTo>
                    <a:pt x="0" y="3458"/>
                    <a:pt x="202" y="4671"/>
                    <a:pt x="511" y="5764"/>
                  </a:cubicBezTo>
                  <a:cubicBezTo>
                    <a:pt x="511" y="5788"/>
                    <a:pt x="535" y="5788"/>
                    <a:pt x="535" y="5788"/>
                  </a:cubicBezTo>
                  <a:cubicBezTo>
                    <a:pt x="796" y="6798"/>
                    <a:pt x="1200" y="7665"/>
                    <a:pt x="1604" y="8354"/>
                  </a:cubicBezTo>
                  <a:lnTo>
                    <a:pt x="10255" y="257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6E6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1943594" y="978426"/>
              <a:ext cx="1611966" cy="509857"/>
            </a:xfrm>
            <a:custGeom>
              <a:avLst/>
              <a:gdLst/>
              <a:ahLst/>
              <a:cxnLst/>
              <a:rect l="l" t="t" r="r" b="b"/>
              <a:pathLst>
                <a:path w="85983" h="27196" extrusionOk="0">
                  <a:moveTo>
                    <a:pt x="61048" y="0"/>
                  </a:moveTo>
                  <a:cubicBezTo>
                    <a:pt x="59466" y="0"/>
                    <a:pt x="57884" y="132"/>
                    <a:pt x="56323" y="390"/>
                  </a:cubicBezTo>
                  <a:lnTo>
                    <a:pt x="49609" y="1519"/>
                  </a:lnTo>
                  <a:lnTo>
                    <a:pt x="9742" y="8245"/>
                  </a:lnTo>
                  <a:lnTo>
                    <a:pt x="5262" y="8981"/>
                  </a:lnTo>
                  <a:lnTo>
                    <a:pt x="4252" y="9148"/>
                  </a:lnTo>
                  <a:cubicBezTo>
                    <a:pt x="0" y="9893"/>
                    <a:pt x="2839" y="27196"/>
                    <a:pt x="6994" y="27196"/>
                  </a:cubicBezTo>
                  <a:cubicBezTo>
                    <a:pt x="7077" y="27196"/>
                    <a:pt x="7162" y="27189"/>
                    <a:pt x="7246" y="27174"/>
                  </a:cubicBezTo>
                  <a:lnTo>
                    <a:pt x="61136" y="18119"/>
                  </a:lnTo>
                  <a:cubicBezTo>
                    <a:pt x="64083" y="17608"/>
                    <a:pt x="66911" y="16658"/>
                    <a:pt x="69572" y="15279"/>
                  </a:cubicBezTo>
                  <a:lnTo>
                    <a:pt x="76655" y="11608"/>
                  </a:lnTo>
                  <a:lnTo>
                    <a:pt x="81146" y="9267"/>
                  </a:lnTo>
                  <a:lnTo>
                    <a:pt x="85317" y="7092"/>
                  </a:lnTo>
                  <a:cubicBezTo>
                    <a:pt x="85983" y="6759"/>
                    <a:pt x="85888" y="5773"/>
                    <a:pt x="85151" y="5571"/>
                  </a:cubicBezTo>
                  <a:lnTo>
                    <a:pt x="82988" y="4989"/>
                  </a:lnTo>
                  <a:lnTo>
                    <a:pt x="78437" y="3729"/>
                  </a:lnTo>
                  <a:lnTo>
                    <a:pt x="68622" y="1020"/>
                  </a:lnTo>
                  <a:cubicBezTo>
                    <a:pt x="68420" y="960"/>
                    <a:pt x="68218" y="913"/>
                    <a:pt x="68016" y="877"/>
                  </a:cubicBezTo>
                  <a:cubicBezTo>
                    <a:pt x="65738" y="288"/>
                    <a:pt x="63393" y="0"/>
                    <a:pt x="6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3379942" y="1047882"/>
              <a:ext cx="175327" cy="147937"/>
            </a:xfrm>
            <a:custGeom>
              <a:avLst/>
              <a:gdLst/>
              <a:ahLst/>
              <a:cxnLst/>
              <a:rect l="l" t="t" r="r" b="b"/>
              <a:pathLst>
                <a:path w="9352" h="7891" extrusionOk="0">
                  <a:moveTo>
                    <a:pt x="1818" y="0"/>
                  </a:moveTo>
                  <a:cubicBezTo>
                    <a:pt x="1580" y="381"/>
                    <a:pt x="1390" y="773"/>
                    <a:pt x="1200" y="1165"/>
                  </a:cubicBezTo>
                  <a:cubicBezTo>
                    <a:pt x="261" y="3268"/>
                    <a:pt x="0" y="5704"/>
                    <a:pt x="36" y="7891"/>
                  </a:cubicBezTo>
                  <a:lnTo>
                    <a:pt x="4527" y="5562"/>
                  </a:lnTo>
                  <a:lnTo>
                    <a:pt x="8687" y="3387"/>
                  </a:lnTo>
                  <a:cubicBezTo>
                    <a:pt x="9352" y="3054"/>
                    <a:pt x="9245" y="2056"/>
                    <a:pt x="8520" y="1866"/>
                  </a:cubicBezTo>
                  <a:lnTo>
                    <a:pt x="6369" y="1272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3464808" y="1071709"/>
              <a:ext cx="90457" cy="80446"/>
            </a:xfrm>
            <a:custGeom>
              <a:avLst/>
              <a:gdLst/>
              <a:ahLst/>
              <a:cxnLst/>
              <a:rect l="l" t="t" r="r" b="b"/>
              <a:pathLst>
                <a:path w="4825" h="4291" extrusionOk="0">
                  <a:moveTo>
                    <a:pt x="1842" y="1"/>
                  </a:moveTo>
                  <a:cubicBezTo>
                    <a:pt x="773" y="1106"/>
                    <a:pt x="202" y="2651"/>
                    <a:pt x="0" y="4291"/>
                  </a:cubicBezTo>
                  <a:lnTo>
                    <a:pt x="4160" y="2116"/>
                  </a:lnTo>
                  <a:cubicBezTo>
                    <a:pt x="4825" y="1783"/>
                    <a:pt x="4718" y="785"/>
                    <a:pt x="3993" y="595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2090792" y="978988"/>
              <a:ext cx="1127925" cy="433386"/>
            </a:xfrm>
            <a:custGeom>
              <a:avLst/>
              <a:gdLst/>
              <a:ahLst/>
              <a:cxnLst/>
              <a:rect l="l" t="t" r="r" b="b"/>
              <a:pathLst>
                <a:path w="60164" h="23117" extrusionOk="0">
                  <a:moveTo>
                    <a:pt x="53196" y="0"/>
                  </a:moveTo>
                  <a:cubicBezTo>
                    <a:pt x="51614" y="0"/>
                    <a:pt x="50033" y="132"/>
                    <a:pt x="48471" y="396"/>
                  </a:cubicBezTo>
                  <a:lnTo>
                    <a:pt x="41757" y="1525"/>
                  </a:lnTo>
                  <a:lnTo>
                    <a:pt x="1890" y="8238"/>
                  </a:lnTo>
                  <a:cubicBezTo>
                    <a:pt x="0" y="8536"/>
                    <a:pt x="345" y="14715"/>
                    <a:pt x="1593" y="19028"/>
                  </a:cubicBezTo>
                  <a:cubicBezTo>
                    <a:pt x="2273" y="21354"/>
                    <a:pt x="3225" y="23116"/>
                    <a:pt x="4240" y="23116"/>
                  </a:cubicBezTo>
                  <a:cubicBezTo>
                    <a:pt x="4288" y="23116"/>
                    <a:pt x="4337" y="23112"/>
                    <a:pt x="4385" y="23104"/>
                  </a:cubicBezTo>
                  <a:lnTo>
                    <a:pt x="50788" y="15297"/>
                  </a:lnTo>
                  <a:cubicBezTo>
                    <a:pt x="54793" y="14631"/>
                    <a:pt x="57906" y="11435"/>
                    <a:pt x="58417" y="7407"/>
                  </a:cubicBezTo>
                  <a:cubicBezTo>
                    <a:pt x="58714" y="5268"/>
                    <a:pt x="59225" y="3022"/>
                    <a:pt x="60164" y="871"/>
                  </a:cubicBezTo>
                  <a:cubicBezTo>
                    <a:pt x="57880" y="290"/>
                    <a:pt x="55538" y="0"/>
                    <a:pt x="531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2029078" y="1007333"/>
              <a:ext cx="844125" cy="343248"/>
            </a:xfrm>
            <a:custGeom>
              <a:avLst/>
              <a:gdLst/>
              <a:ahLst/>
              <a:cxnLst/>
              <a:rect l="l" t="t" r="r" b="b"/>
              <a:pathLst>
                <a:path w="45026" h="18309" extrusionOk="0">
                  <a:moveTo>
                    <a:pt x="45025" y="1"/>
                  </a:moveTo>
                  <a:lnTo>
                    <a:pt x="5158" y="6715"/>
                  </a:lnTo>
                  <a:lnTo>
                    <a:pt x="678" y="7451"/>
                  </a:lnTo>
                  <a:cubicBezTo>
                    <a:pt x="1" y="11634"/>
                    <a:pt x="607" y="15829"/>
                    <a:pt x="4873" y="17516"/>
                  </a:cubicBezTo>
                  <a:cubicBezTo>
                    <a:pt x="6133" y="18024"/>
                    <a:pt x="7720" y="18309"/>
                    <a:pt x="9691" y="18309"/>
                  </a:cubicBezTo>
                  <a:cubicBezTo>
                    <a:pt x="11270" y="18309"/>
                    <a:pt x="13096" y="18126"/>
                    <a:pt x="15199" y="17730"/>
                  </a:cubicBezTo>
                  <a:cubicBezTo>
                    <a:pt x="34984" y="13963"/>
                    <a:pt x="35935" y="6620"/>
                    <a:pt x="45025" y="1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1283937" y="1786951"/>
              <a:ext cx="611975" cy="200917"/>
            </a:xfrm>
            <a:custGeom>
              <a:avLst/>
              <a:gdLst/>
              <a:ahLst/>
              <a:cxnLst/>
              <a:rect l="l" t="t" r="r" b="b"/>
              <a:pathLst>
                <a:path w="32643" h="10717" extrusionOk="0">
                  <a:moveTo>
                    <a:pt x="25594" y="1"/>
                  </a:moveTo>
                  <a:cubicBezTo>
                    <a:pt x="15992" y="1"/>
                    <a:pt x="11403" y="7292"/>
                    <a:pt x="0" y="8631"/>
                  </a:cubicBezTo>
                  <a:cubicBezTo>
                    <a:pt x="500" y="8605"/>
                    <a:pt x="990" y="8593"/>
                    <a:pt x="1473" y="8593"/>
                  </a:cubicBezTo>
                  <a:cubicBezTo>
                    <a:pt x="7844" y="8593"/>
                    <a:pt x="12806" y="10717"/>
                    <a:pt x="18421" y="10717"/>
                  </a:cubicBezTo>
                  <a:cubicBezTo>
                    <a:pt x="22212" y="10717"/>
                    <a:pt x="26301" y="9748"/>
                    <a:pt x="31324" y="6504"/>
                  </a:cubicBezTo>
                  <a:lnTo>
                    <a:pt x="32643" y="1157"/>
                  </a:lnTo>
                  <a:cubicBezTo>
                    <a:pt x="29979" y="341"/>
                    <a:pt x="27669" y="1"/>
                    <a:pt x="25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1518064" y="1811846"/>
              <a:ext cx="380743" cy="125008"/>
            </a:xfrm>
            <a:custGeom>
              <a:avLst/>
              <a:gdLst/>
              <a:ahLst/>
              <a:cxnLst/>
              <a:rect l="l" t="t" r="r" b="b"/>
              <a:pathLst>
                <a:path w="20309" h="6668" extrusionOk="0">
                  <a:moveTo>
                    <a:pt x="15917" y="0"/>
                  </a:moveTo>
                  <a:cubicBezTo>
                    <a:pt x="9944" y="0"/>
                    <a:pt x="7092" y="4528"/>
                    <a:pt x="0" y="5378"/>
                  </a:cubicBezTo>
                  <a:cubicBezTo>
                    <a:pt x="314" y="5361"/>
                    <a:pt x="623" y="5354"/>
                    <a:pt x="927" y="5354"/>
                  </a:cubicBezTo>
                  <a:cubicBezTo>
                    <a:pt x="4885" y="5354"/>
                    <a:pt x="7971" y="6667"/>
                    <a:pt x="11459" y="6667"/>
                  </a:cubicBezTo>
                  <a:cubicBezTo>
                    <a:pt x="13820" y="6667"/>
                    <a:pt x="16365" y="6065"/>
                    <a:pt x="19488" y="4047"/>
                  </a:cubicBezTo>
                  <a:lnTo>
                    <a:pt x="20308" y="720"/>
                  </a:lnTo>
                  <a:cubicBezTo>
                    <a:pt x="18648" y="212"/>
                    <a:pt x="17209" y="0"/>
                    <a:pt x="15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1797857" y="1763855"/>
              <a:ext cx="274688" cy="206504"/>
            </a:xfrm>
            <a:custGeom>
              <a:avLst/>
              <a:gdLst/>
              <a:ahLst/>
              <a:cxnLst/>
              <a:rect l="l" t="t" r="r" b="b"/>
              <a:pathLst>
                <a:path w="14652" h="11015" extrusionOk="0">
                  <a:moveTo>
                    <a:pt x="1414" y="0"/>
                  </a:moveTo>
                  <a:cubicBezTo>
                    <a:pt x="891" y="71"/>
                    <a:pt x="535" y="594"/>
                    <a:pt x="345" y="1355"/>
                  </a:cubicBezTo>
                  <a:lnTo>
                    <a:pt x="297" y="1343"/>
                  </a:lnTo>
                  <a:cubicBezTo>
                    <a:pt x="214" y="1711"/>
                    <a:pt x="155" y="2127"/>
                    <a:pt x="107" y="2603"/>
                  </a:cubicBezTo>
                  <a:cubicBezTo>
                    <a:pt x="0" y="4385"/>
                    <a:pt x="345" y="6690"/>
                    <a:pt x="986" y="8437"/>
                  </a:cubicBezTo>
                  <a:cubicBezTo>
                    <a:pt x="1081" y="8734"/>
                    <a:pt x="1188" y="9007"/>
                    <a:pt x="1343" y="9257"/>
                  </a:cubicBezTo>
                  <a:cubicBezTo>
                    <a:pt x="1842" y="10322"/>
                    <a:pt x="2455" y="11014"/>
                    <a:pt x="3125" y="11014"/>
                  </a:cubicBezTo>
                  <a:cubicBezTo>
                    <a:pt x="3172" y="11014"/>
                    <a:pt x="3220" y="11011"/>
                    <a:pt x="3268" y="11004"/>
                  </a:cubicBezTo>
                  <a:lnTo>
                    <a:pt x="5300" y="9661"/>
                  </a:lnTo>
                  <a:lnTo>
                    <a:pt x="14652" y="3434"/>
                  </a:lnTo>
                  <a:lnTo>
                    <a:pt x="3862" y="64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1864689" y="1775872"/>
              <a:ext cx="207854" cy="169102"/>
            </a:xfrm>
            <a:custGeom>
              <a:avLst/>
              <a:gdLst/>
              <a:ahLst/>
              <a:cxnLst/>
              <a:rect l="l" t="t" r="r" b="b"/>
              <a:pathLst>
                <a:path w="11087" h="9020" extrusionOk="0">
                  <a:moveTo>
                    <a:pt x="297" y="1"/>
                  </a:moveTo>
                  <a:cubicBezTo>
                    <a:pt x="178" y="464"/>
                    <a:pt x="143" y="904"/>
                    <a:pt x="95" y="1332"/>
                  </a:cubicBezTo>
                  <a:cubicBezTo>
                    <a:pt x="83" y="1629"/>
                    <a:pt x="48" y="1926"/>
                    <a:pt x="36" y="2211"/>
                  </a:cubicBezTo>
                  <a:cubicBezTo>
                    <a:pt x="0" y="3720"/>
                    <a:pt x="226" y="5051"/>
                    <a:pt x="570" y="6216"/>
                  </a:cubicBezTo>
                  <a:cubicBezTo>
                    <a:pt x="570" y="6251"/>
                    <a:pt x="582" y="6251"/>
                    <a:pt x="582" y="6251"/>
                  </a:cubicBezTo>
                  <a:cubicBezTo>
                    <a:pt x="867" y="7333"/>
                    <a:pt x="1307" y="8271"/>
                    <a:pt x="1747" y="9020"/>
                  </a:cubicBezTo>
                  <a:lnTo>
                    <a:pt x="11087" y="279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1878430" y="1474106"/>
              <a:ext cx="1737725" cy="549302"/>
            </a:xfrm>
            <a:custGeom>
              <a:avLst/>
              <a:gdLst/>
              <a:ahLst/>
              <a:cxnLst/>
              <a:rect l="l" t="t" r="r" b="b"/>
              <a:pathLst>
                <a:path w="92691" h="29300" extrusionOk="0">
                  <a:moveTo>
                    <a:pt x="65793" y="1"/>
                  </a:moveTo>
                  <a:cubicBezTo>
                    <a:pt x="64091" y="1"/>
                    <a:pt x="62388" y="142"/>
                    <a:pt x="60702" y="424"/>
                  </a:cubicBezTo>
                  <a:lnTo>
                    <a:pt x="53477" y="1636"/>
                  </a:lnTo>
                  <a:lnTo>
                    <a:pt x="10485" y="8873"/>
                  </a:lnTo>
                  <a:lnTo>
                    <a:pt x="5648" y="9681"/>
                  </a:lnTo>
                  <a:lnTo>
                    <a:pt x="4543" y="9859"/>
                  </a:lnTo>
                  <a:cubicBezTo>
                    <a:pt x="0" y="10628"/>
                    <a:pt x="3062" y="29299"/>
                    <a:pt x="7549" y="29299"/>
                  </a:cubicBezTo>
                  <a:cubicBezTo>
                    <a:pt x="7640" y="29299"/>
                    <a:pt x="7731" y="29292"/>
                    <a:pt x="7823" y="29276"/>
                  </a:cubicBezTo>
                  <a:lnTo>
                    <a:pt x="65919" y="19496"/>
                  </a:lnTo>
                  <a:cubicBezTo>
                    <a:pt x="69103" y="18962"/>
                    <a:pt x="72145" y="17928"/>
                    <a:pt x="75009" y="16454"/>
                  </a:cubicBezTo>
                  <a:lnTo>
                    <a:pt x="82650" y="12485"/>
                  </a:lnTo>
                  <a:lnTo>
                    <a:pt x="87474" y="9966"/>
                  </a:lnTo>
                  <a:lnTo>
                    <a:pt x="91978" y="7625"/>
                  </a:lnTo>
                  <a:cubicBezTo>
                    <a:pt x="92691" y="7257"/>
                    <a:pt x="92584" y="6199"/>
                    <a:pt x="91800" y="5985"/>
                  </a:cubicBezTo>
                  <a:lnTo>
                    <a:pt x="89459" y="5356"/>
                  </a:lnTo>
                  <a:lnTo>
                    <a:pt x="84563" y="4001"/>
                  </a:lnTo>
                  <a:lnTo>
                    <a:pt x="73975" y="1090"/>
                  </a:lnTo>
                  <a:cubicBezTo>
                    <a:pt x="73750" y="1030"/>
                    <a:pt x="73536" y="971"/>
                    <a:pt x="73322" y="947"/>
                  </a:cubicBezTo>
                  <a:cubicBezTo>
                    <a:pt x="70856" y="315"/>
                    <a:pt x="68326" y="1"/>
                    <a:pt x="65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3427165" y="1549112"/>
              <a:ext cx="188919" cy="159073"/>
            </a:xfrm>
            <a:custGeom>
              <a:avLst/>
              <a:gdLst/>
              <a:ahLst/>
              <a:cxnLst/>
              <a:rect l="l" t="t" r="r" b="b"/>
              <a:pathLst>
                <a:path w="10077" h="8485" extrusionOk="0">
                  <a:moveTo>
                    <a:pt x="1961" y="0"/>
                  </a:moveTo>
                  <a:cubicBezTo>
                    <a:pt x="1711" y="404"/>
                    <a:pt x="1486" y="832"/>
                    <a:pt x="1295" y="1248"/>
                  </a:cubicBezTo>
                  <a:cubicBezTo>
                    <a:pt x="285" y="3494"/>
                    <a:pt x="0" y="6120"/>
                    <a:pt x="48" y="8484"/>
                  </a:cubicBezTo>
                  <a:lnTo>
                    <a:pt x="4872" y="5977"/>
                  </a:lnTo>
                  <a:lnTo>
                    <a:pt x="9364" y="3648"/>
                  </a:lnTo>
                  <a:cubicBezTo>
                    <a:pt x="10077" y="3268"/>
                    <a:pt x="9970" y="2198"/>
                    <a:pt x="9186" y="1996"/>
                  </a:cubicBezTo>
                  <a:lnTo>
                    <a:pt x="6869" y="1355"/>
                  </a:lnTo>
                  <a:lnTo>
                    <a:pt x="19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3518498" y="1574270"/>
              <a:ext cx="97581" cy="86688"/>
            </a:xfrm>
            <a:custGeom>
              <a:avLst/>
              <a:gdLst/>
              <a:ahLst/>
              <a:cxnLst/>
              <a:rect l="l" t="t" r="r" b="b"/>
              <a:pathLst>
                <a:path w="5205" h="4624" extrusionOk="0">
                  <a:moveTo>
                    <a:pt x="1997" y="1"/>
                  </a:moveTo>
                  <a:cubicBezTo>
                    <a:pt x="832" y="1189"/>
                    <a:pt x="238" y="2865"/>
                    <a:pt x="0" y="4623"/>
                  </a:cubicBezTo>
                  <a:lnTo>
                    <a:pt x="4492" y="2282"/>
                  </a:lnTo>
                  <a:cubicBezTo>
                    <a:pt x="5205" y="1914"/>
                    <a:pt x="5098" y="844"/>
                    <a:pt x="4314" y="642"/>
                  </a:cubicBezTo>
                  <a:lnTo>
                    <a:pt x="1997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2037327" y="1473581"/>
              <a:ext cx="1215925" cy="467919"/>
            </a:xfrm>
            <a:custGeom>
              <a:avLst/>
              <a:gdLst/>
              <a:ahLst/>
              <a:cxnLst/>
              <a:rect l="l" t="t" r="r" b="b"/>
              <a:pathLst>
                <a:path w="64858" h="24959" extrusionOk="0">
                  <a:moveTo>
                    <a:pt x="57376" y="1"/>
                  </a:moveTo>
                  <a:cubicBezTo>
                    <a:pt x="55661" y="1"/>
                    <a:pt x="53945" y="144"/>
                    <a:pt x="52250" y="428"/>
                  </a:cubicBezTo>
                  <a:lnTo>
                    <a:pt x="45013" y="1641"/>
                  </a:lnTo>
                  <a:lnTo>
                    <a:pt x="2020" y="8877"/>
                  </a:lnTo>
                  <a:cubicBezTo>
                    <a:pt x="0" y="9246"/>
                    <a:pt x="357" y="15900"/>
                    <a:pt x="1711" y="20546"/>
                  </a:cubicBezTo>
                  <a:cubicBezTo>
                    <a:pt x="2445" y="23053"/>
                    <a:pt x="3458" y="24959"/>
                    <a:pt x="4546" y="24959"/>
                  </a:cubicBezTo>
                  <a:cubicBezTo>
                    <a:pt x="4603" y="24959"/>
                    <a:pt x="4661" y="24954"/>
                    <a:pt x="4718" y="24943"/>
                  </a:cubicBezTo>
                  <a:lnTo>
                    <a:pt x="54757" y="16506"/>
                  </a:lnTo>
                  <a:cubicBezTo>
                    <a:pt x="59083" y="15793"/>
                    <a:pt x="62422" y="12347"/>
                    <a:pt x="62980" y="7998"/>
                  </a:cubicBezTo>
                  <a:cubicBezTo>
                    <a:pt x="63301" y="5693"/>
                    <a:pt x="63859" y="3269"/>
                    <a:pt x="64858" y="939"/>
                  </a:cubicBezTo>
                  <a:cubicBezTo>
                    <a:pt x="62412" y="310"/>
                    <a:pt x="59895" y="1"/>
                    <a:pt x="57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1971170" y="1505001"/>
              <a:ext cx="910266" cy="370057"/>
            </a:xfrm>
            <a:custGeom>
              <a:avLst/>
              <a:gdLst/>
              <a:ahLst/>
              <a:cxnLst/>
              <a:rect l="l" t="t" r="r" b="b"/>
              <a:pathLst>
                <a:path w="48554" h="19739" extrusionOk="0">
                  <a:moveTo>
                    <a:pt x="48554" y="0"/>
                  </a:moveTo>
                  <a:lnTo>
                    <a:pt x="5573" y="7225"/>
                  </a:lnTo>
                  <a:lnTo>
                    <a:pt x="5573" y="7225"/>
                  </a:lnTo>
                  <a:lnTo>
                    <a:pt x="725" y="8033"/>
                  </a:lnTo>
                  <a:cubicBezTo>
                    <a:pt x="0" y="12537"/>
                    <a:pt x="654" y="17064"/>
                    <a:pt x="5252" y="18870"/>
                  </a:cubicBezTo>
                  <a:cubicBezTo>
                    <a:pt x="6621" y="19426"/>
                    <a:pt x="8340" y="19738"/>
                    <a:pt x="10474" y="19738"/>
                  </a:cubicBezTo>
                  <a:cubicBezTo>
                    <a:pt x="12174" y="19738"/>
                    <a:pt x="14138" y="19540"/>
                    <a:pt x="16399" y="19108"/>
                  </a:cubicBezTo>
                  <a:cubicBezTo>
                    <a:pt x="37729" y="15056"/>
                    <a:pt x="38750" y="7130"/>
                    <a:pt x="48554" y="0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3840172" y="1206291"/>
              <a:ext cx="657419" cy="136969"/>
            </a:xfrm>
            <a:custGeom>
              <a:avLst/>
              <a:gdLst/>
              <a:ahLst/>
              <a:cxnLst/>
              <a:rect l="l" t="t" r="r" b="b"/>
              <a:pathLst>
                <a:path w="35067" h="7306" extrusionOk="0">
                  <a:moveTo>
                    <a:pt x="33885" y="1"/>
                  </a:moveTo>
                  <a:cubicBezTo>
                    <a:pt x="33383" y="1"/>
                    <a:pt x="32925" y="347"/>
                    <a:pt x="32821" y="867"/>
                  </a:cubicBezTo>
                  <a:cubicBezTo>
                    <a:pt x="32702" y="1461"/>
                    <a:pt x="33094" y="2019"/>
                    <a:pt x="33677" y="2150"/>
                  </a:cubicBezTo>
                  <a:cubicBezTo>
                    <a:pt x="33748" y="2164"/>
                    <a:pt x="33820" y="2171"/>
                    <a:pt x="33890" y="2171"/>
                  </a:cubicBezTo>
                  <a:cubicBezTo>
                    <a:pt x="34399" y="2171"/>
                    <a:pt x="34844" y="1806"/>
                    <a:pt x="34948" y="1294"/>
                  </a:cubicBezTo>
                  <a:cubicBezTo>
                    <a:pt x="35067" y="700"/>
                    <a:pt x="34687" y="142"/>
                    <a:pt x="34104" y="23"/>
                  </a:cubicBezTo>
                  <a:cubicBezTo>
                    <a:pt x="34031" y="8"/>
                    <a:pt x="33957" y="1"/>
                    <a:pt x="33885" y="1"/>
                  </a:cubicBezTo>
                  <a:close/>
                  <a:moveTo>
                    <a:pt x="29799" y="643"/>
                  </a:moveTo>
                  <a:cubicBezTo>
                    <a:pt x="29291" y="643"/>
                    <a:pt x="28849" y="998"/>
                    <a:pt x="28745" y="1508"/>
                  </a:cubicBezTo>
                  <a:cubicBezTo>
                    <a:pt x="28626" y="2091"/>
                    <a:pt x="29007" y="2661"/>
                    <a:pt x="29589" y="2780"/>
                  </a:cubicBezTo>
                  <a:cubicBezTo>
                    <a:pt x="29661" y="2794"/>
                    <a:pt x="29733" y="2802"/>
                    <a:pt x="29803" y="2802"/>
                  </a:cubicBezTo>
                  <a:cubicBezTo>
                    <a:pt x="30305" y="2802"/>
                    <a:pt x="30756" y="2446"/>
                    <a:pt x="30860" y="1936"/>
                  </a:cubicBezTo>
                  <a:cubicBezTo>
                    <a:pt x="30979" y="1354"/>
                    <a:pt x="30599" y="783"/>
                    <a:pt x="30017" y="665"/>
                  </a:cubicBezTo>
                  <a:cubicBezTo>
                    <a:pt x="29943" y="650"/>
                    <a:pt x="29870" y="643"/>
                    <a:pt x="29799" y="643"/>
                  </a:cubicBezTo>
                  <a:close/>
                  <a:moveTo>
                    <a:pt x="25716" y="1273"/>
                  </a:moveTo>
                  <a:cubicBezTo>
                    <a:pt x="25206" y="1273"/>
                    <a:pt x="24762" y="1638"/>
                    <a:pt x="24657" y="2150"/>
                  </a:cubicBezTo>
                  <a:cubicBezTo>
                    <a:pt x="24539" y="2720"/>
                    <a:pt x="24919" y="3303"/>
                    <a:pt x="25501" y="3421"/>
                  </a:cubicBezTo>
                  <a:cubicBezTo>
                    <a:pt x="25573" y="3436"/>
                    <a:pt x="25645" y="3443"/>
                    <a:pt x="25716" y="3443"/>
                  </a:cubicBezTo>
                  <a:cubicBezTo>
                    <a:pt x="26220" y="3443"/>
                    <a:pt x="26680" y="3088"/>
                    <a:pt x="26785" y="2578"/>
                  </a:cubicBezTo>
                  <a:cubicBezTo>
                    <a:pt x="26903" y="1996"/>
                    <a:pt x="26511" y="1413"/>
                    <a:pt x="25929" y="1294"/>
                  </a:cubicBezTo>
                  <a:cubicBezTo>
                    <a:pt x="25857" y="1280"/>
                    <a:pt x="25786" y="1273"/>
                    <a:pt x="25716" y="1273"/>
                  </a:cubicBezTo>
                  <a:close/>
                  <a:moveTo>
                    <a:pt x="21623" y="1923"/>
                  </a:moveTo>
                  <a:cubicBezTo>
                    <a:pt x="21115" y="1923"/>
                    <a:pt x="20663" y="2287"/>
                    <a:pt x="20570" y="2804"/>
                  </a:cubicBezTo>
                  <a:cubicBezTo>
                    <a:pt x="20451" y="3374"/>
                    <a:pt x="20843" y="3956"/>
                    <a:pt x="21413" y="4075"/>
                  </a:cubicBezTo>
                  <a:cubicBezTo>
                    <a:pt x="21484" y="4089"/>
                    <a:pt x="21554" y="4096"/>
                    <a:pt x="21624" y="4096"/>
                  </a:cubicBezTo>
                  <a:cubicBezTo>
                    <a:pt x="22130" y="4096"/>
                    <a:pt x="22592" y="3733"/>
                    <a:pt x="22697" y="3231"/>
                  </a:cubicBezTo>
                  <a:cubicBezTo>
                    <a:pt x="22816" y="2649"/>
                    <a:pt x="22423" y="2067"/>
                    <a:pt x="21853" y="1948"/>
                  </a:cubicBezTo>
                  <a:cubicBezTo>
                    <a:pt x="21776" y="1931"/>
                    <a:pt x="21699" y="1923"/>
                    <a:pt x="21623" y="1923"/>
                  </a:cubicBezTo>
                  <a:close/>
                  <a:moveTo>
                    <a:pt x="17523" y="2567"/>
                  </a:moveTo>
                  <a:cubicBezTo>
                    <a:pt x="17023" y="2567"/>
                    <a:pt x="16574" y="2914"/>
                    <a:pt x="16470" y="3433"/>
                  </a:cubicBezTo>
                  <a:cubicBezTo>
                    <a:pt x="16351" y="4016"/>
                    <a:pt x="16732" y="4598"/>
                    <a:pt x="17314" y="4717"/>
                  </a:cubicBezTo>
                  <a:cubicBezTo>
                    <a:pt x="17384" y="4731"/>
                    <a:pt x="17455" y="4738"/>
                    <a:pt x="17524" y="4738"/>
                  </a:cubicBezTo>
                  <a:cubicBezTo>
                    <a:pt x="18030" y="4738"/>
                    <a:pt x="18493" y="4374"/>
                    <a:pt x="18597" y="3873"/>
                  </a:cubicBezTo>
                  <a:cubicBezTo>
                    <a:pt x="18716" y="3291"/>
                    <a:pt x="18324" y="2708"/>
                    <a:pt x="17742" y="2590"/>
                  </a:cubicBezTo>
                  <a:cubicBezTo>
                    <a:pt x="17668" y="2575"/>
                    <a:pt x="17595" y="2567"/>
                    <a:pt x="17523" y="2567"/>
                  </a:cubicBezTo>
                  <a:close/>
                  <a:moveTo>
                    <a:pt x="13447" y="3210"/>
                  </a:moveTo>
                  <a:cubicBezTo>
                    <a:pt x="12937" y="3210"/>
                    <a:pt x="12486" y="3565"/>
                    <a:pt x="12382" y="4075"/>
                  </a:cubicBezTo>
                  <a:cubicBezTo>
                    <a:pt x="12264" y="4657"/>
                    <a:pt x="12656" y="5240"/>
                    <a:pt x="13238" y="5358"/>
                  </a:cubicBezTo>
                  <a:cubicBezTo>
                    <a:pt x="13307" y="5373"/>
                    <a:pt x="13376" y="5380"/>
                    <a:pt x="13444" y="5380"/>
                  </a:cubicBezTo>
                  <a:cubicBezTo>
                    <a:pt x="13942" y="5380"/>
                    <a:pt x="14405" y="5015"/>
                    <a:pt x="14509" y="4503"/>
                  </a:cubicBezTo>
                  <a:cubicBezTo>
                    <a:pt x="14628" y="3932"/>
                    <a:pt x="14248" y="3350"/>
                    <a:pt x="13666" y="3231"/>
                  </a:cubicBezTo>
                  <a:cubicBezTo>
                    <a:pt x="13592" y="3217"/>
                    <a:pt x="13519" y="3210"/>
                    <a:pt x="13447" y="3210"/>
                  </a:cubicBezTo>
                  <a:close/>
                  <a:moveTo>
                    <a:pt x="9359" y="3851"/>
                  </a:moveTo>
                  <a:cubicBezTo>
                    <a:pt x="8847" y="3851"/>
                    <a:pt x="8390" y="4206"/>
                    <a:pt x="8306" y="4717"/>
                  </a:cubicBezTo>
                  <a:cubicBezTo>
                    <a:pt x="8188" y="5299"/>
                    <a:pt x="8568" y="5869"/>
                    <a:pt x="9150" y="5988"/>
                  </a:cubicBezTo>
                  <a:cubicBezTo>
                    <a:pt x="9222" y="6003"/>
                    <a:pt x="9294" y="6010"/>
                    <a:pt x="9365" y="6010"/>
                  </a:cubicBezTo>
                  <a:cubicBezTo>
                    <a:pt x="9867" y="6010"/>
                    <a:pt x="10318" y="5655"/>
                    <a:pt x="10422" y="5144"/>
                  </a:cubicBezTo>
                  <a:cubicBezTo>
                    <a:pt x="10540" y="4562"/>
                    <a:pt x="10160" y="3992"/>
                    <a:pt x="9578" y="3873"/>
                  </a:cubicBezTo>
                  <a:cubicBezTo>
                    <a:pt x="9505" y="3858"/>
                    <a:pt x="9431" y="3851"/>
                    <a:pt x="9359" y="3851"/>
                  </a:cubicBezTo>
                  <a:close/>
                  <a:moveTo>
                    <a:pt x="5233" y="4497"/>
                  </a:moveTo>
                  <a:cubicBezTo>
                    <a:pt x="4737" y="4497"/>
                    <a:pt x="4309" y="4859"/>
                    <a:pt x="4207" y="5370"/>
                  </a:cubicBezTo>
                  <a:cubicBezTo>
                    <a:pt x="4088" y="5953"/>
                    <a:pt x="4468" y="6523"/>
                    <a:pt x="5051" y="6642"/>
                  </a:cubicBezTo>
                  <a:cubicBezTo>
                    <a:pt x="5123" y="6656"/>
                    <a:pt x="5194" y="6663"/>
                    <a:pt x="5265" y="6663"/>
                  </a:cubicBezTo>
                  <a:cubicBezTo>
                    <a:pt x="5767" y="6663"/>
                    <a:pt x="6218" y="6308"/>
                    <a:pt x="6322" y="5798"/>
                  </a:cubicBezTo>
                  <a:cubicBezTo>
                    <a:pt x="6441" y="5216"/>
                    <a:pt x="6061" y="4645"/>
                    <a:pt x="5478" y="4527"/>
                  </a:cubicBezTo>
                  <a:cubicBezTo>
                    <a:pt x="5396" y="4507"/>
                    <a:pt x="5313" y="4497"/>
                    <a:pt x="5233" y="4497"/>
                  </a:cubicBezTo>
                  <a:close/>
                  <a:moveTo>
                    <a:pt x="1173" y="5135"/>
                  </a:moveTo>
                  <a:cubicBezTo>
                    <a:pt x="665" y="5135"/>
                    <a:pt x="223" y="5491"/>
                    <a:pt x="119" y="6012"/>
                  </a:cubicBezTo>
                  <a:cubicBezTo>
                    <a:pt x="0" y="6582"/>
                    <a:pt x="381" y="7165"/>
                    <a:pt x="963" y="7283"/>
                  </a:cubicBezTo>
                  <a:cubicBezTo>
                    <a:pt x="1035" y="7298"/>
                    <a:pt x="1107" y="7305"/>
                    <a:pt x="1178" y="7305"/>
                  </a:cubicBezTo>
                  <a:cubicBezTo>
                    <a:pt x="1682" y="7305"/>
                    <a:pt x="2142" y="6950"/>
                    <a:pt x="2246" y="6440"/>
                  </a:cubicBezTo>
                  <a:cubicBezTo>
                    <a:pt x="2365" y="5857"/>
                    <a:pt x="1973" y="5275"/>
                    <a:pt x="1391" y="5156"/>
                  </a:cubicBezTo>
                  <a:cubicBezTo>
                    <a:pt x="1317" y="5142"/>
                    <a:pt x="1245" y="5135"/>
                    <a:pt x="1173" y="5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6"/>
            <p:cNvSpPr/>
            <p:nvPr/>
          </p:nvSpPr>
          <p:spPr>
            <a:xfrm>
              <a:off x="3619861" y="1310767"/>
              <a:ext cx="657419" cy="136950"/>
            </a:xfrm>
            <a:custGeom>
              <a:avLst/>
              <a:gdLst/>
              <a:ahLst/>
              <a:cxnLst/>
              <a:rect l="l" t="t" r="r" b="b"/>
              <a:pathLst>
                <a:path w="35067" h="7305" extrusionOk="0">
                  <a:moveTo>
                    <a:pt x="33885" y="1"/>
                  </a:moveTo>
                  <a:cubicBezTo>
                    <a:pt x="33385" y="1"/>
                    <a:pt x="32937" y="348"/>
                    <a:pt x="32833" y="867"/>
                  </a:cubicBezTo>
                  <a:cubicBezTo>
                    <a:pt x="32714" y="1461"/>
                    <a:pt x="33094" y="2019"/>
                    <a:pt x="33676" y="2138"/>
                  </a:cubicBezTo>
                  <a:cubicBezTo>
                    <a:pt x="33750" y="2153"/>
                    <a:pt x="33823" y="2160"/>
                    <a:pt x="33894" y="2160"/>
                  </a:cubicBezTo>
                  <a:cubicBezTo>
                    <a:pt x="34402" y="2160"/>
                    <a:pt x="34844" y="1805"/>
                    <a:pt x="34948" y="1295"/>
                  </a:cubicBezTo>
                  <a:cubicBezTo>
                    <a:pt x="35067" y="700"/>
                    <a:pt x="34686" y="142"/>
                    <a:pt x="34104" y="23"/>
                  </a:cubicBezTo>
                  <a:cubicBezTo>
                    <a:pt x="34031" y="8"/>
                    <a:pt x="33957" y="1"/>
                    <a:pt x="33885" y="1"/>
                  </a:cubicBezTo>
                  <a:close/>
                  <a:moveTo>
                    <a:pt x="29803" y="632"/>
                  </a:moveTo>
                  <a:cubicBezTo>
                    <a:pt x="29294" y="632"/>
                    <a:pt x="28849" y="997"/>
                    <a:pt x="28745" y="1508"/>
                  </a:cubicBezTo>
                  <a:cubicBezTo>
                    <a:pt x="28626" y="2079"/>
                    <a:pt x="29006" y="2661"/>
                    <a:pt x="29589" y="2780"/>
                  </a:cubicBezTo>
                  <a:cubicBezTo>
                    <a:pt x="29661" y="2795"/>
                    <a:pt x="29733" y="2802"/>
                    <a:pt x="29804" y="2802"/>
                  </a:cubicBezTo>
                  <a:cubicBezTo>
                    <a:pt x="30308" y="2802"/>
                    <a:pt x="30768" y="2446"/>
                    <a:pt x="30872" y="1936"/>
                  </a:cubicBezTo>
                  <a:cubicBezTo>
                    <a:pt x="30991" y="1354"/>
                    <a:pt x="30599" y="772"/>
                    <a:pt x="30016" y="653"/>
                  </a:cubicBezTo>
                  <a:cubicBezTo>
                    <a:pt x="29945" y="638"/>
                    <a:pt x="29873" y="632"/>
                    <a:pt x="29803" y="632"/>
                  </a:cubicBezTo>
                  <a:close/>
                  <a:moveTo>
                    <a:pt x="25719" y="1273"/>
                  </a:moveTo>
                  <a:cubicBezTo>
                    <a:pt x="25215" y="1273"/>
                    <a:pt x="24762" y="1637"/>
                    <a:pt x="24657" y="2138"/>
                  </a:cubicBezTo>
                  <a:cubicBezTo>
                    <a:pt x="24538" y="2720"/>
                    <a:pt x="24919" y="3303"/>
                    <a:pt x="25501" y="3422"/>
                  </a:cubicBezTo>
                  <a:cubicBezTo>
                    <a:pt x="25571" y="3436"/>
                    <a:pt x="25642" y="3443"/>
                    <a:pt x="25712" y="3443"/>
                  </a:cubicBezTo>
                  <a:cubicBezTo>
                    <a:pt x="26217" y="3443"/>
                    <a:pt x="26680" y="3079"/>
                    <a:pt x="26784" y="2578"/>
                  </a:cubicBezTo>
                  <a:cubicBezTo>
                    <a:pt x="26903" y="1996"/>
                    <a:pt x="26511" y="1413"/>
                    <a:pt x="25929" y="1295"/>
                  </a:cubicBezTo>
                  <a:cubicBezTo>
                    <a:pt x="25858" y="1280"/>
                    <a:pt x="25788" y="1273"/>
                    <a:pt x="25719" y="1273"/>
                  </a:cubicBezTo>
                  <a:close/>
                  <a:moveTo>
                    <a:pt x="21629" y="1926"/>
                  </a:moveTo>
                  <a:cubicBezTo>
                    <a:pt x="21119" y="1926"/>
                    <a:pt x="20663" y="2273"/>
                    <a:pt x="20569" y="2792"/>
                  </a:cubicBezTo>
                  <a:cubicBezTo>
                    <a:pt x="20451" y="3374"/>
                    <a:pt x="20843" y="3956"/>
                    <a:pt x="21425" y="4075"/>
                  </a:cubicBezTo>
                  <a:cubicBezTo>
                    <a:pt x="21494" y="4090"/>
                    <a:pt x="21563" y="4096"/>
                    <a:pt x="21632" y="4096"/>
                  </a:cubicBezTo>
                  <a:cubicBezTo>
                    <a:pt x="22130" y="4096"/>
                    <a:pt x="22592" y="3733"/>
                    <a:pt x="22697" y="3231"/>
                  </a:cubicBezTo>
                  <a:cubicBezTo>
                    <a:pt x="22815" y="2649"/>
                    <a:pt x="22435" y="2067"/>
                    <a:pt x="21853" y="1948"/>
                  </a:cubicBezTo>
                  <a:cubicBezTo>
                    <a:pt x="21778" y="1933"/>
                    <a:pt x="21703" y="1926"/>
                    <a:pt x="21629" y="1926"/>
                  </a:cubicBezTo>
                  <a:close/>
                  <a:moveTo>
                    <a:pt x="17530" y="2568"/>
                  </a:moveTo>
                  <a:cubicBezTo>
                    <a:pt x="17022" y="2568"/>
                    <a:pt x="16574" y="2914"/>
                    <a:pt x="16470" y="3433"/>
                  </a:cubicBezTo>
                  <a:cubicBezTo>
                    <a:pt x="16351" y="4016"/>
                    <a:pt x="16743" y="4598"/>
                    <a:pt x="17325" y="4717"/>
                  </a:cubicBezTo>
                  <a:cubicBezTo>
                    <a:pt x="17394" y="4731"/>
                    <a:pt x="17463" y="4738"/>
                    <a:pt x="17532" y="4738"/>
                  </a:cubicBezTo>
                  <a:cubicBezTo>
                    <a:pt x="18030" y="4738"/>
                    <a:pt x="18492" y="4373"/>
                    <a:pt x="18597" y="3861"/>
                  </a:cubicBezTo>
                  <a:cubicBezTo>
                    <a:pt x="18716" y="3291"/>
                    <a:pt x="18335" y="2709"/>
                    <a:pt x="17753" y="2590"/>
                  </a:cubicBezTo>
                  <a:cubicBezTo>
                    <a:pt x="17678" y="2575"/>
                    <a:pt x="17604" y="2568"/>
                    <a:pt x="17530" y="2568"/>
                  </a:cubicBezTo>
                  <a:close/>
                  <a:moveTo>
                    <a:pt x="13448" y="3210"/>
                  </a:moveTo>
                  <a:cubicBezTo>
                    <a:pt x="12940" y="3210"/>
                    <a:pt x="12498" y="3565"/>
                    <a:pt x="12394" y="4075"/>
                  </a:cubicBezTo>
                  <a:cubicBezTo>
                    <a:pt x="12275" y="4657"/>
                    <a:pt x="12655" y="5228"/>
                    <a:pt x="13238" y="5347"/>
                  </a:cubicBezTo>
                  <a:cubicBezTo>
                    <a:pt x="13310" y="5361"/>
                    <a:pt x="13381" y="5368"/>
                    <a:pt x="13452" y="5368"/>
                  </a:cubicBezTo>
                  <a:cubicBezTo>
                    <a:pt x="13954" y="5368"/>
                    <a:pt x="14405" y="5013"/>
                    <a:pt x="14509" y="4503"/>
                  </a:cubicBezTo>
                  <a:cubicBezTo>
                    <a:pt x="14628" y="3921"/>
                    <a:pt x="14248" y="3350"/>
                    <a:pt x="13665" y="3231"/>
                  </a:cubicBezTo>
                  <a:cubicBezTo>
                    <a:pt x="13592" y="3217"/>
                    <a:pt x="13519" y="3210"/>
                    <a:pt x="13448" y="3210"/>
                  </a:cubicBezTo>
                  <a:close/>
                  <a:moveTo>
                    <a:pt x="9364" y="3840"/>
                  </a:moveTo>
                  <a:cubicBezTo>
                    <a:pt x="8852" y="3840"/>
                    <a:pt x="8400" y="4205"/>
                    <a:pt x="8306" y="4717"/>
                  </a:cubicBezTo>
                  <a:cubicBezTo>
                    <a:pt x="8187" y="5287"/>
                    <a:pt x="8568" y="5869"/>
                    <a:pt x="9150" y="5988"/>
                  </a:cubicBezTo>
                  <a:cubicBezTo>
                    <a:pt x="9222" y="6003"/>
                    <a:pt x="9294" y="6010"/>
                    <a:pt x="9365" y="6010"/>
                  </a:cubicBezTo>
                  <a:cubicBezTo>
                    <a:pt x="9869" y="6010"/>
                    <a:pt x="10329" y="5655"/>
                    <a:pt x="10433" y="5145"/>
                  </a:cubicBezTo>
                  <a:cubicBezTo>
                    <a:pt x="10552" y="4562"/>
                    <a:pt x="10160" y="3980"/>
                    <a:pt x="9578" y="3861"/>
                  </a:cubicBezTo>
                  <a:cubicBezTo>
                    <a:pt x="9506" y="3847"/>
                    <a:pt x="9434" y="3840"/>
                    <a:pt x="9364" y="3840"/>
                  </a:cubicBezTo>
                  <a:close/>
                  <a:moveTo>
                    <a:pt x="5261" y="4493"/>
                  </a:moveTo>
                  <a:cubicBezTo>
                    <a:pt x="4753" y="4493"/>
                    <a:pt x="4311" y="4850"/>
                    <a:pt x="4207" y="5370"/>
                  </a:cubicBezTo>
                  <a:cubicBezTo>
                    <a:pt x="4088" y="5941"/>
                    <a:pt x="4468" y="6523"/>
                    <a:pt x="5050" y="6642"/>
                  </a:cubicBezTo>
                  <a:cubicBezTo>
                    <a:pt x="5122" y="6657"/>
                    <a:pt x="5194" y="6664"/>
                    <a:pt x="5265" y="6664"/>
                  </a:cubicBezTo>
                  <a:cubicBezTo>
                    <a:pt x="5767" y="6664"/>
                    <a:pt x="6218" y="6308"/>
                    <a:pt x="6322" y="5798"/>
                  </a:cubicBezTo>
                  <a:cubicBezTo>
                    <a:pt x="6441" y="5216"/>
                    <a:pt x="6060" y="4634"/>
                    <a:pt x="5478" y="4515"/>
                  </a:cubicBezTo>
                  <a:cubicBezTo>
                    <a:pt x="5405" y="4500"/>
                    <a:pt x="5332" y="4493"/>
                    <a:pt x="5261" y="4493"/>
                  </a:cubicBezTo>
                  <a:close/>
                  <a:moveTo>
                    <a:pt x="1171" y="5134"/>
                  </a:moveTo>
                  <a:cubicBezTo>
                    <a:pt x="671" y="5134"/>
                    <a:pt x="223" y="5481"/>
                    <a:pt x="119" y="6000"/>
                  </a:cubicBezTo>
                  <a:cubicBezTo>
                    <a:pt x="0" y="6582"/>
                    <a:pt x="380" y="7165"/>
                    <a:pt x="963" y="7284"/>
                  </a:cubicBezTo>
                  <a:cubicBezTo>
                    <a:pt x="1033" y="7298"/>
                    <a:pt x="1104" y="7305"/>
                    <a:pt x="1173" y="7305"/>
                  </a:cubicBezTo>
                  <a:cubicBezTo>
                    <a:pt x="1679" y="7305"/>
                    <a:pt x="2141" y="6941"/>
                    <a:pt x="2246" y="6440"/>
                  </a:cubicBezTo>
                  <a:cubicBezTo>
                    <a:pt x="2365" y="5858"/>
                    <a:pt x="1973" y="5275"/>
                    <a:pt x="1390" y="5156"/>
                  </a:cubicBezTo>
                  <a:cubicBezTo>
                    <a:pt x="1317" y="5141"/>
                    <a:pt x="1244" y="5134"/>
                    <a:pt x="1171" y="5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510</Words>
  <Application>Microsoft Office PowerPoint</Application>
  <PresentationFormat>On-screen Show (16:9)</PresentationFormat>
  <Paragraphs>163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Barlow</vt:lpstr>
      <vt:lpstr>Arial</vt:lpstr>
      <vt:lpstr>Chewy</vt:lpstr>
      <vt:lpstr>Anton</vt:lpstr>
      <vt:lpstr>Earth's Atmosphere Class by Slidesgo</vt:lpstr>
      <vt:lpstr>It Came From Space</vt:lpstr>
      <vt:lpstr>INTRO</vt:lpstr>
      <vt:lpstr>Weather Satellite Decoding</vt:lpstr>
      <vt:lpstr>SATELLITE HISTORY</vt:lpstr>
      <vt:lpstr>Weather Satellite History</vt:lpstr>
      <vt:lpstr>Weather Satellite History</vt:lpstr>
      <vt:lpstr>PowerPoint Presentation</vt:lpstr>
      <vt:lpstr>PowerPoint Presentation</vt:lpstr>
      <vt:lpstr>RECEPTION</vt:lpstr>
      <vt:lpstr>PowerPoint Presentation</vt:lpstr>
      <vt:lpstr>PowerPoint Presentation</vt:lpstr>
      <vt:lpstr>Radios</vt:lpstr>
      <vt:lpstr>Radios</vt:lpstr>
      <vt:lpstr>Radios</vt:lpstr>
      <vt:lpstr>Radios</vt:lpstr>
      <vt:lpstr>Filters / Amps</vt:lpstr>
      <vt:lpstr>Antennas</vt:lpstr>
      <vt:lpstr>Antennas</vt:lpstr>
      <vt:lpstr>Antennas</vt:lpstr>
      <vt:lpstr>My Setup</vt:lpstr>
      <vt:lpstr>DECODING</vt:lpstr>
      <vt:lpstr>Software</vt:lpstr>
      <vt:lpstr>Next Steps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hamster</dc:creator>
  <cp:lastModifiedBy>Steve B</cp:lastModifiedBy>
  <cp:revision>3</cp:revision>
  <dcterms:modified xsi:type="dcterms:W3CDTF">2025-04-25T07:16:10Z</dcterms:modified>
</cp:coreProperties>
</file>